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embeddings/oleObject1.bin" ContentType="application/vnd.openxmlformats-officedocument.oleObject"/>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3" r:id="rId1"/>
    <p:sldMasterId id="2147483649" r:id="rId2"/>
    <p:sldMasterId id="2147483793" r:id="rId3"/>
  </p:sldMasterIdLst>
  <p:notesMasterIdLst>
    <p:notesMasterId r:id="rId34"/>
  </p:notesMasterIdLst>
  <p:handoutMasterIdLst>
    <p:handoutMasterId r:id="rId35"/>
  </p:handoutMasterIdLst>
  <p:sldIdLst>
    <p:sldId id="256" r:id="rId4"/>
    <p:sldId id="257" r:id="rId5"/>
    <p:sldId id="321" r:id="rId6"/>
    <p:sldId id="258" r:id="rId7"/>
    <p:sldId id="278" r:id="rId8"/>
    <p:sldId id="322" r:id="rId9"/>
    <p:sldId id="327" r:id="rId10"/>
    <p:sldId id="323" r:id="rId11"/>
    <p:sldId id="328" r:id="rId12"/>
    <p:sldId id="331" r:id="rId13"/>
    <p:sldId id="324" r:id="rId14"/>
    <p:sldId id="329" r:id="rId15"/>
    <p:sldId id="332" r:id="rId16"/>
    <p:sldId id="333" r:id="rId17"/>
    <p:sldId id="334" r:id="rId18"/>
    <p:sldId id="335" r:id="rId19"/>
    <p:sldId id="336" r:id="rId20"/>
    <p:sldId id="337" r:id="rId21"/>
    <p:sldId id="325" r:id="rId22"/>
    <p:sldId id="339" r:id="rId23"/>
    <p:sldId id="341" r:id="rId24"/>
    <p:sldId id="355" r:id="rId25"/>
    <p:sldId id="352" r:id="rId26"/>
    <p:sldId id="356" r:id="rId27"/>
    <p:sldId id="348" r:id="rId28"/>
    <p:sldId id="357" r:id="rId29"/>
    <p:sldId id="349" r:id="rId30"/>
    <p:sldId id="326" r:id="rId31"/>
    <p:sldId id="338" r:id="rId32"/>
    <p:sldId id="319" r:id="rId33"/>
  </p:sldIdLst>
  <p:sldSz cx="9144000" cy="6858000" type="screen4x3"/>
  <p:notesSz cx="6858000" cy="9118600"/>
  <p:defaultTextStyle>
    <a:defPPr>
      <a:defRPr lang="en-GB"/>
    </a:defPPr>
    <a:lvl1pPr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ＭＳ Ｐゴシック" charset="0"/>
        <a:cs typeface="ＭＳ Ｐゴシック" charset="0"/>
      </a:defRPr>
    </a:lvl1pPr>
    <a:lvl2pPr marL="742950" indent="-28575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ＭＳ Ｐゴシック" charset="0"/>
        <a:cs typeface="ＭＳ Ｐゴシック" charset="0"/>
      </a:defRPr>
    </a:lvl2pPr>
    <a:lvl3pPr marL="11430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ＭＳ Ｐゴシック" charset="0"/>
        <a:cs typeface="ＭＳ Ｐゴシック" charset="0"/>
      </a:defRPr>
    </a:lvl3pPr>
    <a:lvl4pPr marL="16002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ＭＳ Ｐゴシック" charset="0"/>
        <a:cs typeface="ＭＳ Ｐゴシック" charset="0"/>
      </a:defRPr>
    </a:lvl4pPr>
    <a:lvl5pPr marL="2057400" indent="-228600" algn="l" defTabSz="457200" rtl="0" eaLnBrk="0" fontAlgn="base" hangingPunct="0">
      <a:spcBef>
        <a:spcPct val="0"/>
      </a:spcBef>
      <a:spcAft>
        <a:spcPct val="0"/>
      </a:spcAft>
      <a:buClr>
        <a:srgbClr val="000000"/>
      </a:buClr>
      <a:buSzPct val="100000"/>
      <a:buFont typeface="Times New Roman" charset="0"/>
      <a:defRPr sz="2400" kern="1200">
        <a:solidFill>
          <a:schemeClr val="bg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bg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bg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bg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bg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000"/>
    <a:srgbClr val="E5AD95"/>
    <a:srgbClr val="E5A076"/>
    <a:srgbClr val="7F7F7F"/>
    <a:srgbClr val="656565"/>
    <a:srgbClr val="E0FFE8"/>
    <a:srgbClr val="D9FFD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351" autoAdjust="0"/>
  </p:normalViewPr>
  <p:slideViewPr>
    <p:cSldViewPr>
      <p:cViewPr varScale="1">
        <p:scale>
          <a:sx n="43" d="100"/>
          <a:sy n="43" d="100"/>
        </p:scale>
        <p:origin x="-2536" y="-11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40" d="100"/>
          <a:sy n="140" d="100"/>
        </p:scale>
        <p:origin x="-1424" y="4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slide" Target="slides/slide30.xml"/><Relationship Id="rId34" Type="http://schemas.openxmlformats.org/officeDocument/2006/relationships/notesMaster" Target="notesMasters/notesMaster1.xml"/><Relationship Id="rId35" Type="http://schemas.openxmlformats.org/officeDocument/2006/relationships/handoutMaster" Target="handoutMasters/handoutMaster1.xml"/><Relationship Id="rId36" Type="http://schemas.openxmlformats.org/officeDocument/2006/relationships/printerSettings" Target="printerSettings/printerSettings1.bin"/><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a:defRPr sz="1200"/>
            </a:lvl1pPr>
          </a:lstStyle>
          <a:p>
            <a:pPr>
              <a:defRPr/>
            </a:pPr>
            <a:fld id="{C6291D2F-7872-0E4B-BA71-4DAEE9B1B01E}" type="datetimeFigureOut">
              <a:rPr lang="en-US"/>
              <a:pPr>
                <a:defRPr/>
              </a:pPr>
              <a:t>7/2/12</a:t>
            </a:fld>
            <a:endParaRPr lang="en-US"/>
          </a:p>
        </p:txBody>
      </p:sp>
      <p:sp>
        <p:nvSpPr>
          <p:cNvPr id="4" name="Footer Placeholder 3"/>
          <p:cNvSpPr>
            <a:spLocks noGrp="1"/>
          </p:cNvSpPr>
          <p:nvPr>
            <p:ph type="ftr" sz="quarter" idx="2"/>
          </p:nvPr>
        </p:nvSpPr>
        <p:spPr>
          <a:xfrm>
            <a:off x="0" y="8661400"/>
            <a:ext cx="2971800" cy="455613"/>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61400"/>
            <a:ext cx="2971800" cy="455613"/>
          </a:xfrm>
          <a:prstGeom prst="rect">
            <a:avLst/>
          </a:prstGeom>
        </p:spPr>
        <p:txBody>
          <a:bodyPr vert="horz" lIns="91440" tIns="45720" rIns="91440" bIns="45720" rtlCol="0" anchor="b"/>
          <a:lstStyle>
            <a:lvl1pPr algn="r">
              <a:defRPr sz="1200"/>
            </a:lvl1pPr>
          </a:lstStyle>
          <a:p>
            <a:pPr>
              <a:defRPr/>
            </a:pPr>
            <a:fld id="{AA6150CB-5856-8B41-9342-CBF9DA8D7A1C}" type="slidenum">
              <a:rPr lang="en-US"/>
              <a:pPr>
                <a:defRPr/>
              </a:pPr>
              <a:t>‹#›</a:t>
            </a:fld>
            <a:endParaRPr lang="en-US"/>
          </a:p>
        </p:txBody>
      </p:sp>
    </p:spTree>
    <p:extLst>
      <p:ext uri="{BB962C8B-B14F-4D97-AF65-F5344CB8AC3E}">
        <p14:creationId xmlns:p14="http://schemas.microsoft.com/office/powerpoint/2010/main" val="347282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186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074" name="AutoShape 2"/>
          <p:cNvSpPr>
            <a:spLocks noChangeArrowheads="1"/>
          </p:cNvSpPr>
          <p:nvPr/>
        </p:nvSpPr>
        <p:spPr bwMode="auto">
          <a:xfrm>
            <a:off x="0" y="0"/>
            <a:ext cx="6858000" cy="91186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075" name="AutoShape 3"/>
          <p:cNvSpPr>
            <a:spLocks noChangeArrowheads="1"/>
          </p:cNvSpPr>
          <p:nvPr/>
        </p:nvSpPr>
        <p:spPr bwMode="auto">
          <a:xfrm>
            <a:off x="0" y="0"/>
            <a:ext cx="6858000" cy="91186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076" name="AutoShape 4"/>
          <p:cNvSpPr>
            <a:spLocks noChangeArrowheads="1"/>
          </p:cNvSpPr>
          <p:nvPr/>
        </p:nvSpPr>
        <p:spPr bwMode="auto">
          <a:xfrm>
            <a:off x="0" y="0"/>
            <a:ext cx="6858000" cy="91186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077" name="Rectangle 5"/>
          <p:cNvSpPr>
            <a:spLocks noGrp="1" noChangeArrowheads="1"/>
          </p:cNvSpPr>
          <p:nvPr>
            <p:ph type="hdr"/>
          </p:nvPr>
        </p:nvSpPr>
        <p:spPr bwMode="auto">
          <a:xfrm>
            <a:off x="0" y="0"/>
            <a:ext cx="2965450"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Arial Unicode MS" charset="0"/>
              </a:defRPr>
            </a:lvl1pPr>
          </a:lstStyle>
          <a:p>
            <a:pPr>
              <a:defRPr/>
            </a:pPr>
            <a:endParaRPr lang="en-US"/>
          </a:p>
        </p:txBody>
      </p:sp>
      <p:sp>
        <p:nvSpPr>
          <p:cNvPr id="3078" name="Rectangle 6"/>
          <p:cNvSpPr>
            <a:spLocks noGrp="1" noChangeArrowheads="1"/>
          </p:cNvSpPr>
          <p:nvPr>
            <p:ph type="dt"/>
          </p:nvPr>
        </p:nvSpPr>
        <p:spPr bwMode="auto">
          <a:xfrm>
            <a:off x="3886200" y="0"/>
            <a:ext cx="2965450"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Arial Unicode MS" charset="0"/>
              </a:defRPr>
            </a:lvl1pPr>
          </a:lstStyle>
          <a:p>
            <a:pPr>
              <a:defRPr/>
            </a:pPr>
            <a:endParaRPr lang="en-US"/>
          </a:p>
        </p:txBody>
      </p:sp>
      <p:sp>
        <p:nvSpPr>
          <p:cNvPr id="3079" name="Rectangle 7"/>
          <p:cNvSpPr>
            <a:spLocks noGrp="1" noRot="1" noChangeAspect="1" noChangeArrowheads="1"/>
          </p:cNvSpPr>
          <p:nvPr>
            <p:ph type="sldImg"/>
          </p:nvPr>
        </p:nvSpPr>
        <p:spPr bwMode="auto">
          <a:xfrm>
            <a:off x="1149350" y="684213"/>
            <a:ext cx="4552950" cy="3413125"/>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sp>
      <p:sp>
        <p:nvSpPr>
          <p:cNvPr id="3080" name="Rectangle 8"/>
          <p:cNvSpPr>
            <a:spLocks noGrp="1" noChangeArrowheads="1"/>
          </p:cNvSpPr>
          <p:nvPr>
            <p:ph type="body"/>
          </p:nvPr>
        </p:nvSpPr>
        <p:spPr bwMode="auto">
          <a:xfrm>
            <a:off x="914400" y="4330700"/>
            <a:ext cx="5022850" cy="409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3081" name="Rectangle 9"/>
          <p:cNvSpPr>
            <a:spLocks noGrp="1" noChangeArrowheads="1"/>
          </p:cNvSpPr>
          <p:nvPr>
            <p:ph type="ftr"/>
          </p:nvPr>
        </p:nvSpPr>
        <p:spPr bwMode="auto">
          <a:xfrm>
            <a:off x="0" y="8659813"/>
            <a:ext cx="2965450"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Arial Unicode MS" charset="0"/>
              </a:defRPr>
            </a:lvl1pPr>
          </a:lstStyle>
          <a:p>
            <a:pPr>
              <a:defRPr/>
            </a:pPr>
            <a:endParaRPr lang="en-US"/>
          </a:p>
        </p:txBody>
      </p:sp>
      <p:sp>
        <p:nvSpPr>
          <p:cNvPr id="3082" name="Rectangle 10"/>
          <p:cNvSpPr>
            <a:spLocks noGrp="1" noChangeArrowheads="1"/>
          </p:cNvSpPr>
          <p:nvPr>
            <p:ph type="sldNum"/>
          </p:nvPr>
        </p:nvSpPr>
        <p:spPr bwMode="auto">
          <a:xfrm>
            <a:off x="3886200" y="8659813"/>
            <a:ext cx="2965450"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Arial Unicode MS" charset="0"/>
              </a:defRPr>
            </a:lvl1pPr>
          </a:lstStyle>
          <a:p>
            <a:pPr>
              <a:defRPr/>
            </a:pPr>
            <a:fld id="{227A95FC-9361-D648-8526-66B7B45A7D82}" type="slidenum">
              <a:rPr lang="en-US"/>
              <a:pPr>
                <a:defRPr/>
              </a:pPr>
              <a:t>‹#›</a:t>
            </a:fld>
            <a:endParaRPr lang="en-US"/>
          </a:p>
        </p:txBody>
      </p:sp>
    </p:spTree>
    <p:extLst>
      <p:ext uri="{BB962C8B-B14F-4D97-AF65-F5344CB8AC3E}">
        <p14:creationId xmlns:p14="http://schemas.microsoft.com/office/powerpoint/2010/main" val="12218127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F2D1E541-330E-B344-9F25-A701D9A697C4}" type="slidenum">
              <a:rPr lang="en-US"/>
              <a:pPr>
                <a:defRPr/>
              </a:pPr>
              <a:t>1</a:t>
            </a:fld>
            <a:endParaRPr lang="en-US"/>
          </a:p>
        </p:txBody>
      </p:sp>
      <p:sp>
        <p:nvSpPr>
          <p:cNvPr id="26625" name="Text Box 1"/>
          <p:cNvSpPr txBox="1">
            <a:spLocks noGrp="1" noRot="1" noChangeAspect="1" noChangeArrowheads="1"/>
          </p:cNvSpPr>
          <p:nvPr>
            <p:ph type="sldImg"/>
          </p:nvPr>
        </p:nvSpPr>
        <p:spPr>
          <a:xfrm>
            <a:off x="1143000" y="685800"/>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6626"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800" dirty="0" smtClean="0">
              <a:cs typeface="Arial Unicode MS"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10</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11</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12</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13</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14</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15</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16</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17</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18</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19</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2</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20</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8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21</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22</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23</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24</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25</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26</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27</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28</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29</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3</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84213"/>
            <a:ext cx="4549775" cy="3413125"/>
          </a:xfrm>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p:nvPr>
        </p:nvSpPr>
        <p:spPr/>
        <p:txBody>
          <a:bodyPr/>
          <a:lstStyle/>
          <a:p>
            <a:pPr>
              <a:defRPr/>
            </a:pPr>
            <a:fld id="{22A7ECB8-60B4-2F4B-8216-D02641FCEC01}" type="slidenum">
              <a:rPr lang="en-US" smtClean="0"/>
              <a:pPr>
                <a:defRPr/>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4</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171450" indent="-171450">
              <a:buFontTx/>
              <a:buChar char="-"/>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E2E9ACDB-0F06-0744-82EB-D1CD3F446419}" type="slidenum">
              <a:rPr lang="en-US"/>
              <a:pPr>
                <a:defRPr/>
              </a:pPr>
              <a:t>5</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600"/>
              </a:spcBef>
              <a:buClrTx/>
              <a:buFontTx/>
              <a:buNone/>
              <a:defRPr/>
            </a:pPr>
            <a:endParaRPr lang="en-US" sz="2000" dirty="0" smtClean="0">
              <a:cs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6</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7</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10"/>
          <p:cNvSpPr>
            <a:spLocks noGrp="1" noChangeArrowheads="1"/>
          </p:cNvSpPr>
          <p:nvPr>
            <p:ph type="sldNum" sz="quarter"/>
          </p:nvPr>
        </p:nvSpPr>
        <p:spPr/>
        <p:txBody>
          <a:bodyPr/>
          <a:lstStyle/>
          <a:p>
            <a:pPr>
              <a:defRPr/>
            </a:pPr>
            <a:fld id="{8C627099-1B61-1D41-8D52-96667FD451C8}" type="slidenum">
              <a:rPr lang="en-US"/>
              <a:pPr>
                <a:defRPr/>
              </a:pPr>
              <a:t>8</a:t>
            </a:fld>
            <a:endParaRPr lang="en-US"/>
          </a:p>
        </p:txBody>
      </p:sp>
      <p:sp>
        <p:nvSpPr>
          <p:cNvPr id="27649"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7650"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a:spcBef>
                <a:spcPts val="525"/>
              </a:spcBef>
              <a:buClrTx/>
              <a:buFontTx/>
              <a:buNone/>
              <a:defRPr/>
            </a:pPr>
            <a:endParaRPr lang="en-US" sz="1400" dirty="0" smtClean="0">
              <a:cs typeface="Arial Unicode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10"/>
          <p:cNvSpPr>
            <a:spLocks noGrp="1" noChangeArrowheads="1"/>
          </p:cNvSpPr>
          <p:nvPr>
            <p:ph type="sldNum" sz="quarter"/>
          </p:nvPr>
        </p:nvSpPr>
        <p:spPr/>
        <p:txBody>
          <a:bodyPr/>
          <a:lstStyle/>
          <a:p>
            <a:pPr>
              <a:defRPr/>
            </a:pPr>
            <a:fld id="{69A2B359-6A33-054F-9E23-CE1641C3A6A5}" type="slidenum">
              <a:rPr lang="en-US"/>
              <a:pPr>
                <a:defRPr/>
              </a:pPr>
              <a:t>9</a:t>
            </a:fld>
            <a:endParaRPr lang="en-US"/>
          </a:p>
        </p:txBody>
      </p:sp>
      <p:sp>
        <p:nvSpPr>
          <p:cNvPr id="28673" name="Text Box 1"/>
          <p:cNvSpPr txBox="1">
            <a:spLocks noGrp="1" noRot="1" noChangeAspect="1" noChangeArrowheads="1"/>
          </p:cNvSpPr>
          <p:nvPr>
            <p:ph type="sldImg"/>
          </p:nvPr>
        </p:nvSpPr>
        <p:spPr>
          <a:xfrm>
            <a:off x="1149350" y="684213"/>
            <a:ext cx="4559300" cy="3419475"/>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8674" name="Text Box 2"/>
          <p:cNvSpPr txBox="1">
            <a:spLocks noGrp="1" noChangeArrowheads="1"/>
          </p:cNvSpPr>
          <p:nvPr>
            <p:ph type="body" idx="1"/>
          </p:nvPr>
        </p:nvSpPr>
        <p:spPr>
          <a:xfrm>
            <a:off x="914400" y="4330700"/>
            <a:ext cx="5029200" cy="4102100"/>
          </a:xfrm>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5pPr>
            <a:lvl6pPr marL="25146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6pPr>
            <a:lvl7pPr marL="29718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7pPr>
            <a:lvl8pPr marL="34290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8pPr>
            <a:lvl9pPr marL="3886200" indent="-228600" eaLnBrk="0" fontAlgn="base" hangingPunct="0">
              <a:spcBef>
                <a:spcPct val="30000"/>
              </a:spcBef>
              <a:spcAft>
                <a:spcPct val="0"/>
              </a:spcAft>
              <a:buClr>
                <a:srgbClr val="000000"/>
              </a:buClr>
              <a:buSzPct val="100000"/>
              <a:buFont typeface="Times New Roman"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charset="0"/>
                <a:ea typeface="ＭＳ Ｐゴシック" charset="0"/>
              </a:defRPr>
            </a:lvl9pPr>
          </a:lstStyle>
          <a:p>
            <a:pPr marL="0" indent="0">
              <a:buFontTx/>
              <a:buNone/>
            </a:pPr>
            <a:endParaRPr lang="en-US" sz="1200" kern="1200" dirty="0" smtClean="0">
              <a:solidFill>
                <a:srgbClr val="000000"/>
              </a:solidFill>
              <a:effectLst/>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B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74A2D34-BFD3-1A4E-92EC-DCC048002697}"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4C635C-0C30-1242-9452-014F2D274867}" type="slidenum">
              <a:rPr lang="en-US"/>
              <a:pPr>
                <a:defRPr/>
              </a:pPr>
              <a:t>‹#›</a:t>
            </a:fld>
            <a:endParaRPr lang="en-US"/>
          </a:p>
        </p:txBody>
      </p:sp>
    </p:spTree>
    <p:extLst>
      <p:ext uri="{BB962C8B-B14F-4D97-AF65-F5344CB8AC3E}">
        <p14:creationId xmlns:p14="http://schemas.microsoft.com/office/powerpoint/2010/main" val="171535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A2C44E-5AB7-9A42-9A66-2512F03A8D7C}"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02F5D2-1549-9E4B-A014-35440EB2C922}" type="slidenum">
              <a:rPr lang="en-US"/>
              <a:pPr>
                <a:defRPr/>
              </a:pPr>
              <a:t>‹#›</a:t>
            </a:fld>
            <a:endParaRPr lang="en-US"/>
          </a:p>
        </p:txBody>
      </p:sp>
    </p:spTree>
    <p:extLst>
      <p:ext uri="{BB962C8B-B14F-4D97-AF65-F5344CB8AC3E}">
        <p14:creationId xmlns:p14="http://schemas.microsoft.com/office/powerpoint/2010/main" val="3041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0276CC1-ECD7-DF4A-BCA2-E3E37B3FF68E}"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43920D-2DCB-DD4F-A2CC-007CD57F619D}" type="slidenum">
              <a:rPr lang="en-US"/>
              <a:pPr>
                <a:defRPr/>
              </a:pPr>
              <a:t>‹#›</a:t>
            </a:fld>
            <a:endParaRPr lang="en-US"/>
          </a:p>
        </p:txBody>
      </p:sp>
    </p:spTree>
    <p:extLst>
      <p:ext uri="{BB962C8B-B14F-4D97-AF65-F5344CB8AC3E}">
        <p14:creationId xmlns:p14="http://schemas.microsoft.com/office/powerpoint/2010/main" val="2169983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5FD1B0A-1649-9C40-B4F1-AD1E98A6861A}" type="datetimeFigureOut">
              <a:rPr lang="en-US"/>
              <a:pPr>
                <a:defRPr/>
              </a:pPr>
              <a:t>7/2/12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07E9729-6BF2-5044-9CC3-477650038245}" type="slidenum">
              <a:rPr lang="en-US"/>
              <a:pPr>
                <a:defRPr/>
              </a:pPr>
              <a:t>‹#›</a:t>
            </a:fld>
            <a:endParaRPr lang="en-US"/>
          </a:p>
        </p:txBody>
      </p:sp>
    </p:spTree>
    <p:extLst>
      <p:ext uri="{BB962C8B-B14F-4D97-AF65-F5344CB8AC3E}">
        <p14:creationId xmlns:p14="http://schemas.microsoft.com/office/powerpoint/2010/main" val="717414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pt-BR"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Click to edit Master subtitle style</a:t>
            </a:r>
            <a:endParaRPr lang="en-US"/>
          </a:p>
        </p:txBody>
      </p:sp>
      <p:sp>
        <p:nvSpPr>
          <p:cNvPr id="4" name="Rectangle 28"/>
          <p:cNvSpPr>
            <a:spLocks noGrp="1" noChangeArrowheads="1"/>
          </p:cNvSpPr>
          <p:nvPr>
            <p:ph type="dt" idx="10"/>
          </p:nvPr>
        </p:nvSpPr>
        <p:spPr>
          <a:ln/>
        </p:spPr>
        <p:txBody>
          <a:bodyPr/>
          <a:lstStyle>
            <a:lvl1pPr>
              <a:defRPr/>
            </a:lvl1pPr>
          </a:lstStyle>
          <a:p>
            <a:pPr>
              <a:defRPr/>
            </a:pPr>
            <a:endParaRPr lang="en-US"/>
          </a:p>
        </p:txBody>
      </p:sp>
      <p:sp>
        <p:nvSpPr>
          <p:cNvPr id="5" name="Rectangle 29"/>
          <p:cNvSpPr>
            <a:spLocks noGrp="1" noChangeArrowheads="1"/>
          </p:cNvSpPr>
          <p:nvPr>
            <p:ph type="ftr" idx="11"/>
          </p:nvPr>
        </p:nvSpPr>
        <p:spPr>
          <a:ln/>
        </p:spPr>
        <p:txBody>
          <a:bodyPr/>
          <a:lstStyle>
            <a:lvl1pPr>
              <a:defRPr/>
            </a:lvl1pPr>
          </a:lstStyle>
          <a:p>
            <a:pPr>
              <a:defRPr/>
            </a:pPr>
            <a:endParaRPr lang="en-US"/>
          </a:p>
        </p:txBody>
      </p:sp>
      <p:sp>
        <p:nvSpPr>
          <p:cNvPr id="6" name="Rectangle 30"/>
          <p:cNvSpPr>
            <a:spLocks noGrp="1" noChangeArrowheads="1"/>
          </p:cNvSpPr>
          <p:nvPr>
            <p:ph type="sldNum" idx="12"/>
          </p:nvPr>
        </p:nvSpPr>
        <p:spPr>
          <a:ln/>
        </p:spPr>
        <p:txBody>
          <a:bodyPr/>
          <a:lstStyle>
            <a:lvl1pPr>
              <a:defRPr/>
            </a:lvl1pPr>
          </a:lstStyle>
          <a:p>
            <a:pPr>
              <a:defRPr/>
            </a:pPr>
            <a:fld id="{CE72E1BB-54F6-C745-A662-B3C930755F38}" type="slidenum">
              <a:rPr lang="en-US"/>
              <a:pPr>
                <a:defRPr/>
              </a:pPr>
              <a:t>‹#›</a:t>
            </a:fld>
            <a:endParaRPr lang="en-US"/>
          </a:p>
        </p:txBody>
      </p:sp>
    </p:spTree>
    <p:extLst>
      <p:ext uri="{BB962C8B-B14F-4D97-AF65-F5344CB8AC3E}">
        <p14:creationId xmlns:p14="http://schemas.microsoft.com/office/powerpoint/2010/main" val="28960766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Rectangle 28"/>
          <p:cNvSpPr>
            <a:spLocks noGrp="1" noChangeArrowheads="1"/>
          </p:cNvSpPr>
          <p:nvPr>
            <p:ph type="dt" idx="10"/>
          </p:nvPr>
        </p:nvSpPr>
        <p:spPr>
          <a:ln/>
        </p:spPr>
        <p:txBody>
          <a:bodyPr/>
          <a:lstStyle>
            <a:lvl1pPr>
              <a:defRPr/>
            </a:lvl1pPr>
          </a:lstStyle>
          <a:p>
            <a:pPr>
              <a:defRPr/>
            </a:pPr>
            <a:endParaRPr lang="en-US"/>
          </a:p>
        </p:txBody>
      </p:sp>
      <p:sp>
        <p:nvSpPr>
          <p:cNvPr id="5" name="Rectangle 29"/>
          <p:cNvSpPr>
            <a:spLocks noGrp="1" noChangeArrowheads="1"/>
          </p:cNvSpPr>
          <p:nvPr>
            <p:ph type="ftr" idx="11"/>
          </p:nvPr>
        </p:nvSpPr>
        <p:spPr>
          <a:ln/>
        </p:spPr>
        <p:txBody>
          <a:bodyPr/>
          <a:lstStyle>
            <a:lvl1pPr>
              <a:defRPr/>
            </a:lvl1pPr>
          </a:lstStyle>
          <a:p>
            <a:pPr>
              <a:defRPr/>
            </a:pPr>
            <a:endParaRPr lang="en-US"/>
          </a:p>
        </p:txBody>
      </p:sp>
      <p:sp>
        <p:nvSpPr>
          <p:cNvPr id="6" name="Rectangle 30"/>
          <p:cNvSpPr>
            <a:spLocks noGrp="1" noChangeArrowheads="1"/>
          </p:cNvSpPr>
          <p:nvPr>
            <p:ph type="sldNum" idx="12"/>
          </p:nvPr>
        </p:nvSpPr>
        <p:spPr>
          <a:ln/>
        </p:spPr>
        <p:txBody>
          <a:bodyPr/>
          <a:lstStyle>
            <a:lvl1pPr>
              <a:defRPr/>
            </a:lvl1pPr>
          </a:lstStyle>
          <a:p>
            <a:pPr>
              <a:defRPr/>
            </a:pPr>
            <a:fld id="{90A6D2ED-310B-BA4D-A812-77AF499F86AB}" type="slidenum">
              <a:rPr lang="en-US"/>
              <a:pPr>
                <a:defRPr/>
              </a:pPr>
              <a:t>‹#›</a:t>
            </a:fld>
            <a:endParaRPr lang="en-US"/>
          </a:p>
        </p:txBody>
      </p:sp>
    </p:spTree>
    <p:extLst>
      <p:ext uri="{BB962C8B-B14F-4D97-AF65-F5344CB8AC3E}">
        <p14:creationId xmlns:p14="http://schemas.microsoft.com/office/powerpoint/2010/main" val="17085622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BR"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Click to edit Master text styles</a:t>
            </a:r>
          </a:p>
        </p:txBody>
      </p:sp>
      <p:sp>
        <p:nvSpPr>
          <p:cNvPr id="4" name="Rectangle 28"/>
          <p:cNvSpPr>
            <a:spLocks noGrp="1" noChangeArrowheads="1"/>
          </p:cNvSpPr>
          <p:nvPr>
            <p:ph type="dt" idx="10"/>
          </p:nvPr>
        </p:nvSpPr>
        <p:spPr>
          <a:ln/>
        </p:spPr>
        <p:txBody>
          <a:bodyPr/>
          <a:lstStyle>
            <a:lvl1pPr>
              <a:defRPr/>
            </a:lvl1pPr>
          </a:lstStyle>
          <a:p>
            <a:pPr>
              <a:defRPr/>
            </a:pPr>
            <a:endParaRPr lang="en-US"/>
          </a:p>
        </p:txBody>
      </p:sp>
      <p:sp>
        <p:nvSpPr>
          <p:cNvPr id="5" name="Rectangle 29"/>
          <p:cNvSpPr>
            <a:spLocks noGrp="1" noChangeArrowheads="1"/>
          </p:cNvSpPr>
          <p:nvPr>
            <p:ph type="ftr" idx="11"/>
          </p:nvPr>
        </p:nvSpPr>
        <p:spPr>
          <a:ln/>
        </p:spPr>
        <p:txBody>
          <a:bodyPr/>
          <a:lstStyle>
            <a:lvl1pPr>
              <a:defRPr/>
            </a:lvl1pPr>
          </a:lstStyle>
          <a:p>
            <a:pPr>
              <a:defRPr/>
            </a:pPr>
            <a:endParaRPr lang="en-US"/>
          </a:p>
        </p:txBody>
      </p:sp>
      <p:sp>
        <p:nvSpPr>
          <p:cNvPr id="6" name="Rectangle 30"/>
          <p:cNvSpPr>
            <a:spLocks noGrp="1" noChangeArrowheads="1"/>
          </p:cNvSpPr>
          <p:nvPr>
            <p:ph type="sldNum" idx="12"/>
          </p:nvPr>
        </p:nvSpPr>
        <p:spPr>
          <a:ln/>
        </p:spPr>
        <p:txBody>
          <a:bodyPr/>
          <a:lstStyle>
            <a:lvl1pPr>
              <a:defRPr/>
            </a:lvl1pPr>
          </a:lstStyle>
          <a:p>
            <a:pPr>
              <a:defRPr/>
            </a:pPr>
            <a:fld id="{A8C9E953-723C-1F45-BA6C-95A1D21BFD7F}" type="slidenum">
              <a:rPr lang="en-US"/>
              <a:pPr>
                <a:defRPr/>
              </a:pPr>
              <a:t>‹#›</a:t>
            </a:fld>
            <a:endParaRPr lang="en-US"/>
          </a:p>
        </p:txBody>
      </p:sp>
    </p:spTree>
    <p:extLst>
      <p:ext uri="{BB962C8B-B14F-4D97-AF65-F5344CB8AC3E}">
        <p14:creationId xmlns:p14="http://schemas.microsoft.com/office/powerpoint/2010/main" val="4204096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Rectangle 28"/>
          <p:cNvSpPr>
            <a:spLocks noGrp="1" noChangeArrowheads="1"/>
          </p:cNvSpPr>
          <p:nvPr>
            <p:ph type="dt" idx="10"/>
          </p:nvPr>
        </p:nvSpPr>
        <p:spPr>
          <a:ln/>
        </p:spPr>
        <p:txBody>
          <a:bodyPr/>
          <a:lstStyle>
            <a:lvl1pPr>
              <a:defRPr/>
            </a:lvl1pPr>
          </a:lstStyle>
          <a:p>
            <a:pPr>
              <a:defRPr/>
            </a:pPr>
            <a:endParaRPr lang="en-US"/>
          </a:p>
        </p:txBody>
      </p:sp>
      <p:sp>
        <p:nvSpPr>
          <p:cNvPr id="6" name="Rectangle 29"/>
          <p:cNvSpPr>
            <a:spLocks noGrp="1" noChangeArrowheads="1"/>
          </p:cNvSpPr>
          <p:nvPr>
            <p:ph type="ftr" idx="11"/>
          </p:nvPr>
        </p:nvSpPr>
        <p:spPr>
          <a:ln/>
        </p:spPr>
        <p:txBody>
          <a:bodyPr/>
          <a:lstStyle>
            <a:lvl1pPr>
              <a:defRPr/>
            </a:lvl1pPr>
          </a:lstStyle>
          <a:p>
            <a:pPr>
              <a:defRPr/>
            </a:pPr>
            <a:endParaRPr lang="en-US"/>
          </a:p>
        </p:txBody>
      </p:sp>
      <p:sp>
        <p:nvSpPr>
          <p:cNvPr id="7" name="Rectangle 30"/>
          <p:cNvSpPr>
            <a:spLocks noGrp="1" noChangeArrowheads="1"/>
          </p:cNvSpPr>
          <p:nvPr>
            <p:ph type="sldNum" idx="12"/>
          </p:nvPr>
        </p:nvSpPr>
        <p:spPr>
          <a:ln/>
        </p:spPr>
        <p:txBody>
          <a:bodyPr/>
          <a:lstStyle>
            <a:lvl1pPr>
              <a:defRPr/>
            </a:lvl1pPr>
          </a:lstStyle>
          <a:p>
            <a:pPr>
              <a:defRPr/>
            </a:pPr>
            <a:fld id="{7F7889EB-C08C-E745-A212-B470FFC83B0A}" type="slidenum">
              <a:rPr lang="en-US"/>
              <a:pPr>
                <a:defRPr/>
              </a:pPr>
              <a:t>‹#›</a:t>
            </a:fld>
            <a:endParaRPr lang="en-US"/>
          </a:p>
        </p:txBody>
      </p:sp>
    </p:spTree>
    <p:extLst>
      <p:ext uri="{BB962C8B-B14F-4D97-AF65-F5344CB8AC3E}">
        <p14:creationId xmlns:p14="http://schemas.microsoft.com/office/powerpoint/2010/main" val="4115772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pt-BR"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7" name="Rectangle 28"/>
          <p:cNvSpPr>
            <a:spLocks noGrp="1" noChangeArrowheads="1"/>
          </p:cNvSpPr>
          <p:nvPr>
            <p:ph type="dt" idx="10"/>
          </p:nvPr>
        </p:nvSpPr>
        <p:spPr>
          <a:ln/>
        </p:spPr>
        <p:txBody>
          <a:bodyPr/>
          <a:lstStyle>
            <a:lvl1pPr>
              <a:defRPr/>
            </a:lvl1pPr>
          </a:lstStyle>
          <a:p>
            <a:pPr>
              <a:defRPr/>
            </a:pPr>
            <a:endParaRPr lang="en-US"/>
          </a:p>
        </p:txBody>
      </p:sp>
      <p:sp>
        <p:nvSpPr>
          <p:cNvPr id="8" name="Rectangle 29"/>
          <p:cNvSpPr>
            <a:spLocks noGrp="1" noChangeArrowheads="1"/>
          </p:cNvSpPr>
          <p:nvPr>
            <p:ph type="ftr" idx="11"/>
          </p:nvPr>
        </p:nvSpPr>
        <p:spPr>
          <a:ln/>
        </p:spPr>
        <p:txBody>
          <a:bodyPr/>
          <a:lstStyle>
            <a:lvl1pPr>
              <a:defRPr/>
            </a:lvl1pPr>
          </a:lstStyle>
          <a:p>
            <a:pPr>
              <a:defRPr/>
            </a:pPr>
            <a:endParaRPr lang="en-US"/>
          </a:p>
        </p:txBody>
      </p:sp>
      <p:sp>
        <p:nvSpPr>
          <p:cNvPr id="9" name="Rectangle 30"/>
          <p:cNvSpPr>
            <a:spLocks noGrp="1" noChangeArrowheads="1"/>
          </p:cNvSpPr>
          <p:nvPr>
            <p:ph type="sldNum" idx="12"/>
          </p:nvPr>
        </p:nvSpPr>
        <p:spPr>
          <a:ln/>
        </p:spPr>
        <p:txBody>
          <a:bodyPr/>
          <a:lstStyle>
            <a:lvl1pPr>
              <a:defRPr/>
            </a:lvl1pPr>
          </a:lstStyle>
          <a:p>
            <a:pPr>
              <a:defRPr/>
            </a:pPr>
            <a:fld id="{67E130A6-A98C-544B-8F64-33375C63CD7D}" type="slidenum">
              <a:rPr lang="en-US"/>
              <a:pPr>
                <a:defRPr/>
              </a:pPr>
              <a:t>‹#›</a:t>
            </a:fld>
            <a:endParaRPr lang="en-US"/>
          </a:p>
        </p:txBody>
      </p:sp>
    </p:spTree>
    <p:extLst>
      <p:ext uri="{BB962C8B-B14F-4D97-AF65-F5344CB8AC3E}">
        <p14:creationId xmlns:p14="http://schemas.microsoft.com/office/powerpoint/2010/main" val="1875959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Rectangle 28"/>
          <p:cNvSpPr>
            <a:spLocks noGrp="1" noChangeArrowheads="1"/>
          </p:cNvSpPr>
          <p:nvPr>
            <p:ph type="dt" idx="10"/>
          </p:nvPr>
        </p:nvSpPr>
        <p:spPr>
          <a:ln/>
        </p:spPr>
        <p:txBody>
          <a:bodyPr/>
          <a:lstStyle>
            <a:lvl1pPr>
              <a:defRPr/>
            </a:lvl1pPr>
          </a:lstStyle>
          <a:p>
            <a:pPr>
              <a:defRPr/>
            </a:pPr>
            <a:endParaRPr lang="en-US"/>
          </a:p>
        </p:txBody>
      </p:sp>
      <p:sp>
        <p:nvSpPr>
          <p:cNvPr id="4" name="Rectangle 29"/>
          <p:cNvSpPr>
            <a:spLocks noGrp="1" noChangeArrowheads="1"/>
          </p:cNvSpPr>
          <p:nvPr>
            <p:ph type="ftr" idx="11"/>
          </p:nvPr>
        </p:nvSpPr>
        <p:spPr>
          <a:ln/>
        </p:spPr>
        <p:txBody>
          <a:bodyPr/>
          <a:lstStyle>
            <a:lvl1pPr>
              <a:defRPr/>
            </a:lvl1pPr>
          </a:lstStyle>
          <a:p>
            <a:pPr>
              <a:defRPr/>
            </a:pPr>
            <a:endParaRPr lang="en-US"/>
          </a:p>
        </p:txBody>
      </p:sp>
      <p:sp>
        <p:nvSpPr>
          <p:cNvPr id="5" name="Rectangle 30"/>
          <p:cNvSpPr>
            <a:spLocks noGrp="1" noChangeArrowheads="1"/>
          </p:cNvSpPr>
          <p:nvPr>
            <p:ph type="sldNum" idx="12"/>
          </p:nvPr>
        </p:nvSpPr>
        <p:spPr>
          <a:ln/>
        </p:spPr>
        <p:txBody>
          <a:bodyPr/>
          <a:lstStyle>
            <a:lvl1pPr>
              <a:defRPr/>
            </a:lvl1pPr>
          </a:lstStyle>
          <a:p>
            <a:pPr>
              <a:defRPr/>
            </a:pPr>
            <a:fld id="{BF9BAE2E-B05C-594D-9C3F-52EDE44E93D3}" type="slidenum">
              <a:rPr lang="en-US"/>
              <a:pPr>
                <a:defRPr/>
              </a:pPr>
              <a:t>‹#›</a:t>
            </a:fld>
            <a:endParaRPr lang="en-US"/>
          </a:p>
        </p:txBody>
      </p:sp>
    </p:spTree>
    <p:extLst>
      <p:ext uri="{BB962C8B-B14F-4D97-AF65-F5344CB8AC3E}">
        <p14:creationId xmlns:p14="http://schemas.microsoft.com/office/powerpoint/2010/main" val="708463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dt" idx="10"/>
          </p:nvPr>
        </p:nvSpPr>
        <p:spPr>
          <a:ln/>
        </p:spPr>
        <p:txBody>
          <a:bodyPr/>
          <a:lstStyle>
            <a:lvl1pPr>
              <a:defRPr/>
            </a:lvl1pPr>
          </a:lstStyle>
          <a:p>
            <a:pPr>
              <a:defRPr/>
            </a:pPr>
            <a:endParaRPr lang="en-US"/>
          </a:p>
        </p:txBody>
      </p:sp>
      <p:sp>
        <p:nvSpPr>
          <p:cNvPr id="3" name="Rectangle 29"/>
          <p:cNvSpPr>
            <a:spLocks noGrp="1" noChangeArrowheads="1"/>
          </p:cNvSpPr>
          <p:nvPr>
            <p:ph type="ftr" idx="11"/>
          </p:nvPr>
        </p:nvSpPr>
        <p:spPr>
          <a:ln/>
        </p:spPr>
        <p:txBody>
          <a:bodyPr/>
          <a:lstStyle>
            <a:lvl1pPr>
              <a:defRPr/>
            </a:lvl1pPr>
          </a:lstStyle>
          <a:p>
            <a:pPr>
              <a:defRPr/>
            </a:pPr>
            <a:endParaRPr lang="en-US"/>
          </a:p>
        </p:txBody>
      </p:sp>
      <p:sp>
        <p:nvSpPr>
          <p:cNvPr id="4" name="Rectangle 30"/>
          <p:cNvSpPr>
            <a:spLocks noGrp="1" noChangeArrowheads="1"/>
          </p:cNvSpPr>
          <p:nvPr>
            <p:ph type="sldNum" idx="12"/>
          </p:nvPr>
        </p:nvSpPr>
        <p:spPr>
          <a:ln/>
        </p:spPr>
        <p:txBody>
          <a:bodyPr/>
          <a:lstStyle>
            <a:lvl1pPr>
              <a:defRPr/>
            </a:lvl1pPr>
          </a:lstStyle>
          <a:p>
            <a:pPr>
              <a:defRPr/>
            </a:pPr>
            <a:fld id="{2C6B30F7-FACA-ED41-8DF4-820853FB8C92}" type="slidenum">
              <a:rPr lang="en-US"/>
              <a:pPr>
                <a:defRPr/>
              </a:pPr>
              <a:t>‹#›</a:t>
            </a:fld>
            <a:endParaRPr lang="en-US"/>
          </a:p>
        </p:txBody>
      </p:sp>
    </p:spTree>
    <p:extLst>
      <p:ext uri="{BB962C8B-B14F-4D97-AF65-F5344CB8AC3E}">
        <p14:creationId xmlns:p14="http://schemas.microsoft.com/office/powerpoint/2010/main" val="3489324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idx="1"/>
          </p:nvPr>
        </p:nvSpPr>
        <p:spPr/>
        <p:txBody>
          <a:body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CB8578-F429-BE47-B8AE-05F28E5D251D}"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B5EC7D-9D0F-9346-BE35-C2C3FCE7EA7E}" type="slidenum">
              <a:rPr lang="en-US"/>
              <a:pPr>
                <a:defRPr/>
              </a:pPr>
              <a:t>‹#›</a:t>
            </a:fld>
            <a:endParaRPr lang="en-US"/>
          </a:p>
        </p:txBody>
      </p:sp>
    </p:spTree>
    <p:extLst>
      <p:ext uri="{BB962C8B-B14F-4D97-AF65-F5344CB8AC3E}">
        <p14:creationId xmlns:p14="http://schemas.microsoft.com/office/powerpoint/2010/main" val="4100142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BR"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Rectangle 28"/>
          <p:cNvSpPr>
            <a:spLocks noGrp="1" noChangeArrowheads="1"/>
          </p:cNvSpPr>
          <p:nvPr>
            <p:ph type="dt" idx="10"/>
          </p:nvPr>
        </p:nvSpPr>
        <p:spPr>
          <a:ln/>
        </p:spPr>
        <p:txBody>
          <a:bodyPr/>
          <a:lstStyle>
            <a:lvl1pPr>
              <a:defRPr/>
            </a:lvl1pPr>
          </a:lstStyle>
          <a:p>
            <a:pPr>
              <a:defRPr/>
            </a:pPr>
            <a:endParaRPr lang="en-US"/>
          </a:p>
        </p:txBody>
      </p:sp>
      <p:sp>
        <p:nvSpPr>
          <p:cNvPr id="6" name="Rectangle 29"/>
          <p:cNvSpPr>
            <a:spLocks noGrp="1" noChangeArrowheads="1"/>
          </p:cNvSpPr>
          <p:nvPr>
            <p:ph type="ftr" idx="11"/>
          </p:nvPr>
        </p:nvSpPr>
        <p:spPr>
          <a:ln/>
        </p:spPr>
        <p:txBody>
          <a:bodyPr/>
          <a:lstStyle>
            <a:lvl1pPr>
              <a:defRPr/>
            </a:lvl1pPr>
          </a:lstStyle>
          <a:p>
            <a:pPr>
              <a:defRPr/>
            </a:pPr>
            <a:endParaRPr lang="en-US"/>
          </a:p>
        </p:txBody>
      </p:sp>
      <p:sp>
        <p:nvSpPr>
          <p:cNvPr id="7" name="Rectangle 30"/>
          <p:cNvSpPr>
            <a:spLocks noGrp="1" noChangeArrowheads="1"/>
          </p:cNvSpPr>
          <p:nvPr>
            <p:ph type="sldNum" idx="12"/>
          </p:nvPr>
        </p:nvSpPr>
        <p:spPr>
          <a:ln/>
        </p:spPr>
        <p:txBody>
          <a:bodyPr/>
          <a:lstStyle>
            <a:lvl1pPr>
              <a:defRPr/>
            </a:lvl1pPr>
          </a:lstStyle>
          <a:p>
            <a:pPr>
              <a:defRPr/>
            </a:pPr>
            <a:fld id="{9AC958D1-8DE8-7347-AF62-9E679F0D2F38}" type="slidenum">
              <a:rPr lang="en-US"/>
              <a:pPr>
                <a:defRPr/>
              </a:pPr>
              <a:t>‹#›</a:t>
            </a:fld>
            <a:endParaRPr lang="en-US"/>
          </a:p>
        </p:txBody>
      </p:sp>
    </p:spTree>
    <p:extLst>
      <p:ext uri="{BB962C8B-B14F-4D97-AF65-F5344CB8AC3E}">
        <p14:creationId xmlns:p14="http://schemas.microsoft.com/office/powerpoint/2010/main" val="11462409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BR"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Rectangle 28"/>
          <p:cNvSpPr>
            <a:spLocks noGrp="1" noChangeArrowheads="1"/>
          </p:cNvSpPr>
          <p:nvPr>
            <p:ph type="dt" idx="10"/>
          </p:nvPr>
        </p:nvSpPr>
        <p:spPr>
          <a:ln/>
        </p:spPr>
        <p:txBody>
          <a:bodyPr/>
          <a:lstStyle>
            <a:lvl1pPr>
              <a:defRPr/>
            </a:lvl1pPr>
          </a:lstStyle>
          <a:p>
            <a:pPr>
              <a:defRPr/>
            </a:pPr>
            <a:endParaRPr lang="en-US"/>
          </a:p>
        </p:txBody>
      </p:sp>
      <p:sp>
        <p:nvSpPr>
          <p:cNvPr id="6" name="Rectangle 29"/>
          <p:cNvSpPr>
            <a:spLocks noGrp="1" noChangeArrowheads="1"/>
          </p:cNvSpPr>
          <p:nvPr>
            <p:ph type="ftr" idx="11"/>
          </p:nvPr>
        </p:nvSpPr>
        <p:spPr>
          <a:ln/>
        </p:spPr>
        <p:txBody>
          <a:bodyPr/>
          <a:lstStyle>
            <a:lvl1pPr>
              <a:defRPr/>
            </a:lvl1pPr>
          </a:lstStyle>
          <a:p>
            <a:pPr>
              <a:defRPr/>
            </a:pPr>
            <a:endParaRPr lang="en-US"/>
          </a:p>
        </p:txBody>
      </p:sp>
      <p:sp>
        <p:nvSpPr>
          <p:cNvPr id="7" name="Rectangle 30"/>
          <p:cNvSpPr>
            <a:spLocks noGrp="1" noChangeArrowheads="1"/>
          </p:cNvSpPr>
          <p:nvPr>
            <p:ph type="sldNum" idx="12"/>
          </p:nvPr>
        </p:nvSpPr>
        <p:spPr>
          <a:ln/>
        </p:spPr>
        <p:txBody>
          <a:bodyPr/>
          <a:lstStyle>
            <a:lvl1pPr>
              <a:defRPr/>
            </a:lvl1pPr>
          </a:lstStyle>
          <a:p>
            <a:pPr>
              <a:defRPr/>
            </a:pPr>
            <a:fld id="{0CC9AFB5-8412-5241-8ECD-34A400AEBC03}" type="slidenum">
              <a:rPr lang="en-US"/>
              <a:pPr>
                <a:defRPr/>
              </a:pPr>
              <a:t>‹#›</a:t>
            </a:fld>
            <a:endParaRPr lang="en-US"/>
          </a:p>
        </p:txBody>
      </p:sp>
    </p:spTree>
    <p:extLst>
      <p:ext uri="{BB962C8B-B14F-4D97-AF65-F5344CB8AC3E}">
        <p14:creationId xmlns:p14="http://schemas.microsoft.com/office/powerpoint/2010/main" val="41831455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Rectangle 28"/>
          <p:cNvSpPr>
            <a:spLocks noGrp="1" noChangeArrowheads="1"/>
          </p:cNvSpPr>
          <p:nvPr>
            <p:ph type="dt" idx="10"/>
          </p:nvPr>
        </p:nvSpPr>
        <p:spPr>
          <a:ln/>
        </p:spPr>
        <p:txBody>
          <a:bodyPr/>
          <a:lstStyle>
            <a:lvl1pPr>
              <a:defRPr/>
            </a:lvl1pPr>
          </a:lstStyle>
          <a:p>
            <a:pPr>
              <a:defRPr/>
            </a:pPr>
            <a:endParaRPr lang="en-US"/>
          </a:p>
        </p:txBody>
      </p:sp>
      <p:sp>
        <p:nvSpPr>
          <p:cNvPr id="5" name="Rectangle 29"/>
          <p:cNvSpPr>
            <a:spLocks noGrp="1" noChangeArrowheads="1"/>
          </p:cNvSpPr>
          <p:nvPr>
            <p:ph type="ftr" idx="11"/>
          </p:nvPr>
        </p:nvSpPr>
        <p:spPr>
          <a:ln/>
        </p:spPr>
        <p:txBody>
          <a:bodyPr/>
          <a:lstStyle>
            <a:lvl1pPr>
              <a:defRPr/>
            </a:lvl1pPr>
          </a:lstStyle>
          <a:p>
            <a:pPr>
              <a:defRPr/>
            </a:pPr>
            <a:endParaRPr lang="en-US"/>
          </a:p>
        </p:txBody>
      </p:sp>
      <p:sp>
        <p:nvSpPr>
          <p:cNvPr id="6" name="Rectangle 30"/>
          <p:cNvSpPr>
            <a:spLocks noGrp="1" noChangeArrowheads="1"/>
          </p:cNvSpPr>
          <p:nvPr>
            <p:ph type="sldNum" idx="12"/>
          </p:nvPr>
        </p:nvSpPr>
        <p:spPr>
          <a:ln/>
        </p:spPr>
        <p:txBody>
          <a:bodyPr/>
          <a:lstStyle>
            <a:lvl1pPr>
              <a:defRPr/>
            </a:lvl1pPr>
          </a:lstStyle>
          <a:p>
            <a:pPr>
              <a:defRPr/>
            </a:pPr>
            <a:fld id="{87144C87-A892-5442-B96D-8DAF4F03D7F0}" type="slidenum">
              <a:rPr lang="en-US"/>
              <a:pPr>
                <a:defRPr/>
              </a:pPr>
              <a:t>‹#›</a:t>
            </a:fld>
            <a:endParaRPr lang="en-US"/>
          </a:p>
        </p:txBody>
      </p:sp>
    </p:spTree>
    <p:extLst>
      <p:ext uri="{BB962C8B-B14F-4D97-AF65-F5344CB8AC3E}">
        <p14:creationId xmlns:p14="http://schemas.microsoft.com/office/powerpoint/2010/main" val="15996729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p:spPr>
        <p:txBody>
          <a:bodyPr vert="eaVert"/>
          <a:lstStyle/>
          <a:p>
            <a:r>
              <a:rPr lang="pt-BR" smtClean="0"/>
              <a:t>Click to edit Master title style</a:t>
            </a:r>
            <a:endParaRPr lang="en-US"/>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Rectangle 28"/>
          <p:cNvSpPr>
            <a:spLocks noGrp="1" noChangeArrowheads="1"/>
          </p:cNvSpPr>
          <p:nvPr>
            <p:ph type="dt" idx="10"/>
          </p:nvPr>
        </p:nvSpPr>
        <p:spPr>
          <a:ln/>
        </p:spPr>
        <p:txBody>
          <a:bodyPr/>
          <a:lstStyle>
            <a:lvl1pPr>
              <a:defRPr/>
            </a:lvl1pPr>
          </a:lstStyle>
          <a:p>
            <a:pPr>
              <a:defRPr/>
            </a:pPr>
            <a:endParaRPr lang="en-US"/>
          </a:p>
        </p:txBody>
      </p:sp>
      <p:sp>
        <p:nvSpPr>
          <p:cNvPr id="5" name="Rectangle 29"/>
          <p:cNvSpPr>
            <a:spLocks noGrp="1" noChangeArrowheads="1"/>
          </p:cNvSpPr>
          <p:nvPr>
            <p:ph type="ftr" idx="11"/>
          </p:nvPr>
        </p:nvSpPr>
        <p:spPr>
          <a:ln/>
        </p:spPr>
        <p:txBody>
          <a:bodyPr/>
          <a:lstStyle>
            <a:lvl1pPr>
              <a:defRPr/>
            </a:lvl1pPr>
          </a:lstStyle>
          <a:p>
            <a:pPr>
              <a:defRPr/>
            </a:pPr>
            <a:endParaRPr lang="en-US"/>
          </a:p>
        </p:txBody>
      </p:sp>
      <p:sp>
        <p:nvSpPr>
          <p:cNvPr id="6" name="Rectangle 30"/>
          <p:cNvSpPr>
            <a:spLocks noGrp="1" noChangeArrowheads="1"/>
          </p:cNvSpPr>
          <p:nvPr>
            <p:ph type="sldNum" idx="12"/>
          </p:nvPr>
        </p:nvSpPr>
        <p:spPr>
          <a:ln/>
        </p:spPr>
        <p:txBody>
          <a:bodyPr/>
          <a:lstStyle>
            <a:lvl1pPr>
              <a:defRPr/>
            </a:lvl1pPr>
          </a:lstStyle>
          <a:p>
            <a:pPr>
              <a:defRPr/>
            </a:pPr>
            <a:fld id="{A1CA6781-D36A-F945-BDE5-9B777C5B015A}" type="slidenum">
              <a:rPr lang="en-US"/>
              <a:pPr>
                <a:defRPr/>
              </a:pPr>
              <a:t>‹#›</a:t>
            </a:fld>
            <a:endParaRPr lang="en-US"/>
          </a:p>
        </p:txBody>
      </p:sp>
    </p:spTree>
    <p:extLst>
      <p:ext uri="{BB962C8B-B14F-4D97-AF65-F5344CB8AC3E}">
        <p14:creationId xmlns:p14="http://schemas.microsoft.com/office/powerpoint/2010/main" val="9344425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513556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5127625"/>
            <a:ext cx="9144000" cy="46038"/>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ctrTitle"/>
          </p:nvPr>
        </p:nvSpPr>
        <p:spPr>
          <a:xfrm>
            <a:off x="685800" y="3355848"/>
            <a:ext cx="8077200" cy="1673352"/>
          </a:xfrm>
        </p:spPr>
        <p:txBody>
          <a:bodyPr tIns="0" bIns="0" anchor="t">
            <a:normAutofit/>
          </a:bodyPr>
          <a:lstStyle>
            <a:lvl1pPr algn="l">
              <a:defRPr sz="4700" b="1"/>
            </a:lvl1pPr>
            <a:extLst/>
          </a:lstStyle>
          <a:p>
            <a:r>
              <a:rPr lang="pt-BR" smtClean="0"/>
              <a:t>Click to edit Master title style</a:t>
            </a:r>
            <a:endParaRPr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lang="pt-BR" smtClean="0"/>
              <a:t>Click to edit Master subtitle style</a:t>
            </a:r>
            <a:endParaRPr lang="en-US"/>
          </a:p>
        </p:txBody>
      </p:sp>
      <p:sp>
        <p:nvSpPr>
          <p:cNvPr id="6" name="Date Placeholder 3"/>
          <p:cNvSpPr>
            <a:spLocks noGrp="1"/>
          </p:cNvSpPr>
          <p:nvPr>
            <p:ph type="dt" sz="half" idx="10"/>
          </p:nvPr>
        </p:nvSpPr>
        <p:spPr/>
        <p:txBody>
          <a:bodyPr/>
          <a:lstStyle>
            <a:lvl1pPr>
              <a:defRPr/>
            </a:lvl1pPr>
          </a:lstStyle>
          <a:p>
            <a:pPr>
              <a:defRPr/>
            </a:pPr>
            <a:fld id="{FEC3B0CC-45BE-9D4D-8698-619EA30C9304}" type="datetimeFigureOut">
              <a:rPr lang="en-US"/>
              <a:pPr>
                <a:defRPr/>
              </a:pPr>
              <a:t>7/2/12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68B57F7A-471D-B144-BB1B-553E21BA8C2B}" type="slidenum">
              <a:rPr lang="en-US"/>
              <a:pPr>
                <a:defRPr/>
              </a:pPr>
              <a:t>‹#›</a:t>
            </a:fld>
            <a:endParaRPr lang="en-US"/>
          </a:p>
        </p:txBody>
      </p:sp>
    </p:spTree>
    <p:extLst>
      <p:ext uri="{BB962C8B-B14F-4D97-AF65-F5344CB8AC3E}">
        <p14:creationId xmlns:p14="http://schemas.microsoft.com/office/powerpoint/2010/main" val="3098134783"/>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lang="pt-BR" smtClean="0"/>
              <a:t>Click to edit Master title style</a:t>
            </a:r>
            <a:endParaRPr lang="en-US"/>
          </a:p>
        </p:txBody>
      </p:sp>
      <p:sp>
        <p:nvSpPr>
          <p:cNvPr id="3" name="Content Placeholder 2"/>
          <p:cNvSpPr>
            <a:spLocks noGrp="1"/>
          </p:cNvSpPr>
          <p:nvPr>
            <p:ph idx="1"/>
          </p:nvPr>
        </p:nvSpPr>
        <p:spPr/>
        <p:txBody>
          <a:bodyPr/>
          <a:lstStyle>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FF4B51-29BA-4241-A98B-0855833B75C7}"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506847-8548-CD4B-B591-E7CE9ED32F81}" type="slidenum">
              <a:rPr lang="en-US"/>
              <a:pPr>
                <a:defRPr/>
              </a:pPr>
              <a:t>‹#›</a:t>
            </a:fld>
            <a:endParaRPr lang="en-US"/>
          </a:p>
        </p:txBody>
      </p:sp>
    </p:spTree>
    <p:extLst>
      <p:ext uri="{BB962C8B-B14F-4D97-AF65-F5344CB8AC3E}">
        <p14:creationId xmlns:p14="http://schemas.microsoft.com/office/powerpoint/2010/main" val="15301960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Rectangle 3"/>
          <p:cNvSpPr/>
          <p:nvPr/>
        </p:nvSpPr>
        <p:spPr bwMode="ltGray">
          <a:xfrm>
            <a:off x="0" y="0"/>
            <a:ext cx="9144000" cy="260191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invGray">
          <a:xfrm>
            <a:off x="0" y="2601913"/>
            <a:ext cx="9144000" cy="46037"/>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749808" y="118872"/>
            <a:ext cx="8013192" cy="1636776"/>
          </a:xfrm>
        </p:spPr>
        <p:txBody>
          <a:bodyPr tIns="0" rIns="91440" bIns="0" anchor="b">
            <a:normAutofit/>
          </a:bodyPr>
          <a:lstStyle>
            <a:lvl1pPr algn="l">
              <a:defRPr sz="4700" b="1" cap="none" baseline="0"/>
            </a:lvl1pPr>
            <a:extLst/>
          </a:lstStyle>
          <a:p>
            <a:r>
              <a:rPr lang="pt-BR" smtClean="0"/>
              <a:t>Click to edit Master title style</a:t>
            </a:r>
            <a:endParaRPr lang="en-US"/>
          </a:p>
        </p:txBody>
      </p:sp>
      <p:sp>
        <p:nvSpPr>
          <p:cNvPr id="3" name="Text Placeholder 2"/>
          <p:cNvSpPr>
            <a:spLocks noGrp="1"/>
          </p:cNvSpPr>
          <p:nvPr>
            <p:ph type="body" idx="1"/>
          </p:nvPr>
        </p:nvSpPr>
        <p:spPr>
          <a:xfrm>
            <a:off x="740664" y="1828800"/>
            <a:ext cx="8022336" cy="685800"/>
          </a:xfrm>
        </p:spPr>
        <p:txBody>
          <a:bodyPr lIns="146304" tIns="0" rIns="45720" bIns="0"/>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a:r>
              <a:rPr lang="pt-BR"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819D25CE-1E7B-1241-961A-8802809DA66C}" type="datetimeFigureOut">
              <a:rPr lang="en-US"/>
              <a:pPr>
                <a:defRPr/>
              </a:pPr>
              <a:t>7/2/12</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E6A6FF9-8E9D-474A-8C74-FF4F01E9F4B1}" type="slidenum">
              <a:rPr lang="en-US"/>
              <a:pPr>
                <a:defRPr/>
              </a:pPr>
              <a:t>‹#›</a:t>
            </a:fld>
            <a:endParaRPr lang="en-US"/>
          </a:p>
        </p:txBody>
      </p:sp>
    </p:spTree>
    <p:extLst>
      <p:ext uri="{BB962C8B-B14F-4D97-AF65-F5344CB8AC3E}">
        <p14:creationId xmlns:p14="http://schemas.microsoft.com/office/powerpoint/2010/main" val="3048459662"/>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pt-BR" smtClean="0"/>
              <a:t>Click to edit Master title style</a:t>
            </a:r>
            <a:endParaRPr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BB467D4-6929-2B42-BFA9-53D98BAD265C}" type="datetimeFigureOut">
              <a:rPr lang="en-US"/>
              <a:pPr>
                <a:defRPr/>
              </a:pPr>
              <a:t>7/2/12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95B08F-6373-AB45-BFBE-E8433A4B344F}" type="slidenum">
              <a:rPr lang="en-US"/>
              <a:pPr>
                <a:defRPr/>
              </a:pPr>
              <a:t>‹#›</a:t>
            </a:fld>
            <a:endParaRPr lang="en-US"/>
          </a:p>
        </p:txBody>
      </p:sp>
    </p:spTree>
    <p:extLst>
      <p:ext uri="{BB962C8B-B14F-4D97-AF65-F5344CB8AC3E}">
        <p14:creationId xmlns:p14="http://schemas.microsoft.com/office/powerpoint/2010/main" val="40596840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lang="pt-BR" smtClean="0"/>
              <a:t>Click to edit Master title style</a:t>
            </a:r>
            <a:endParaRPr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a:r>
              <a:rPr lang="pt-BR"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16826D3-7622-234E-9C24-2E88CB2792D3}" type="datetimeFigureOut">
              <a:rPr lang="en-US"/>
              <a:pPr>
                <a:defRPr/>
              </a:pPr>
              <a:t>7/2/12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AF3D41C-454E-5047-9606-9997C6976FCA}" type="slidenum">
              <a:rPr lang="en-US"/>
              <a:pPr>
                <a:defRPr/>
              </a:pPr>
              <a:t>‹#›</a:t>
            </a:fld>
            <a:endParaRPr lang="en-US"/>
          </a:p>
        </p:txBody>
      </p:sp>
    </p:spTree>
    <p:extLst>
      <p:ext uri="{BB962C8B-B14F-4D97-AF65-F5344CB8AC3E}">
        <p14:creationId xmlns:p14="http://schemas.microsoft.com/office/powerpoint/2010/main" val="23408695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pt-B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0DB8FD-2BB9-7C4C-B4C2-E7EE3A4027DF}" type="datetimeFigureOut">
              <a:rPr lang="en-US"/>
              <a:pPr>
                <a:defRPr/>
              </a:pPr>
              <a:t>7/2/12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5706895-E9FC-0F4E-99A2-A64C515FC73B}" type="slidenum">
              <a:rPr lang="en-US"/>
              <a:pPr>
                <a:defRPr/>
              </a:pPr>
              <a:t>‹#›</a:t>
            </a:fld>
            <a:endParaRPr lang="en-US"/>
          </a:p>
        </p:txBody>
      </p:sp>
    </p:spTree>
    <p:extLst>
      <p:ext uri="{BB962C8B-B14F-4D97-AF65-F5344CB8AC3E}">
        <p14:creationId xmlns:p14="http://schemas.microsoft.com/office/powerpoint/2010/main" val="2518797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pt-B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96AB91F-D9A5-B540-8C86-1022BD6F49A4}"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2176BC8-FCA6-8D4D-9462-4BB03DE133DC}" type="slidenum">
              <a:rPr lang="en-US"/>
              <a:pPr>
                <a:defRPr/>
              </a:pPr>
              <a:t>‹#›</a:t>
            </a:fld>
            <a:endParaRPr lang="en-US"/>
          </a:p>
        </p:txBody>
      </p:sp>
    </p:spTree>
    <p:extLst>
      <p:ext uri="{BB962C8B-B14F-4D97-AF65-F5344CB8AC3E}">
        <p14:creationId xmlns:p14="http://schemas.microsoft.com/office/powerpoint/2010/main" val="3908923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9F14EC12-FCD4-D54F-AC8C-D4D55AE229DD}" type="datetimeFigureOut">
              <a:rPr lang="en-US"/>
              <a:pPr>
                <a:defRPr/>
              </a:pPr>
              <a:t>7/2/12</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02892D76-5F3A-7345-92BC-95BA69C78804}" type="slidenum">
              <a:rPr lang="en-US"/>
              <a:pPr>
                <a:defRPr/>
              </a:pPr>
              <a:t>‹#›</a:t>
            </a:fld>
            <a:endParaRPr lang="en-US"/>
          </a:p>
        </p:txBody>
      </p:sp>
    </p:spTree>
    <p:extLst>
      <p:ext uri="{BB962C8B-B14F-4D97-AF65-F5344CB8AC3E}">
        <p14:creationId xmlns:p14="http://schemas.microsoft.com/office/powerpoint/2010/main" val="20946460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145415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7838" y="152400"/>
            <a:ext cx="2523744" cy="978408"/>
          </a:xfrm>
        </p:spPr>
        <p:txBody>
          <a:bodyPr lIns="73152" bIns="0" anchor="b">
            <a:normAutofit/>
            <a:sp3d prstMaterial="matte"/>
          </a:bodyPr>
          <a:lstStyle>
            <a:lvl1pPr algn="l">
              <a:defRPr sz="2000" b="0"/>
            </a:lvl1pPr>
            <a:extLst/>
          </a:lstStyle>
          <a:p>
            <a:r>
              <a:rPr lang="pt-BR" smtClean="0"/>
              <a:t>Click to edit Master title style</a:t>
            </a:r>
            <a:endParaRPr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5A57766B-7D64-1F45-98D8-C4E701B39A9D}" type="datetimeFigureOut">
              <a:rPr lang="en-US"/>
              <a:pPr>
                <a:defRPr/>
              </a:pPr>
              <a:t>7/2/12</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9FF79C71-6EBD-0A4B-A7EB-A6EB102FBE00}" type="slidenum">
              <a:rPr lang="en-US"/>
              <a:pPr>
                <a:defRPr/>
              </a:pPr>
              <a:t>‹#›</a:t>
            </a:fld>
            <a:endParaRPr lang="en-US"/>
          </a:p>
        </p:txBody>
      </p:sp>
    </p:spTree>
    <p:extLst>
      <p:ext uri="{BB962C8B-B14F-4D97-AF65-F5344CB8AC3E}">
        <p14:creationId xmlns:p14="http://schemas.microsoft.com/office/powerpoint/2010/main" val="100693942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6" name="Rectangle 5"/>
          <p:cNvSpPr/>
          <p:nvPr/>
        </p:nvSpPr>
        <p:spPr bwMode="invGray">
          <a:xfrm>
            <a:off x="2855913" y="0"/>
            <a:ext cx="46037"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lang="pt-BR" smtClean="0"/>
              <a:t>Click to edit Master title style</a:t>
            </a:r>
            <a:endParaRPr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rtlCol="0">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pPr lvl="0"/>
            <a:r>
              <a:rPr lang="pt-BR" noProof="0" smtClean="0"/>
              <a:t>Drag picture to placeholder or click icon to add</a:t>
            </a:r>
            <a:endParaRPr lang="en-US" noProof="0"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a:r>
              <a:rPr lang="pt-BR" smtClean="0"/>
              <a:t>Click to edit Master text styles</a:t>
            </a:r>
          </a:p>
        </p:txBody>
      </p:sp>
      <p:sp>
        <p:nvSpPr>
          <p:cNvPr id="7" name="Date Placeholder 4"/>
          <p:cNvSpPr>
            <a:spLocks noGrp="1"/>
          </p:cNvSpPr>
          <p:nvPr>
            <p:ph type="dt" sz="half" idx="10"/>
          </p:nvPr>
        </p:nvSpPr>
        <p:spPr>
          <a:xfrm>
            <a:off x="165100" y="1169988"/>
            <a:ext cx="2522538" cy="201612"/>
          </a:xfrm>
        </p:spPr>
        <p:txBody>
          <a:bodyPr/>
          <a:lstStyle>
            <a:lvl1pPr>
              <a:defRPr/>
            </a:lvl1pPr>
          </a:lstStyle>
          <a:p>
            <a:pPr>
              <a:defRPr/>
            </a:pPr>
            <a:fld id="{54609DD6-8A0E-DF4F-B512-5A7B8FA4B936}" type="datetimeFigureOut">
              <a:rPr lang="en-US"/>
              <a:pPr>
                <a:defRPr/>
              </a:pPr>
              <a:t>7/2/12</a:t>
            </a:fld>
            <a:endParaRPr lang="en-US"/>
          </a:p>
        </p:txBody>
      </p:sp>
      <p:sp>
        <p:nvSpPr>
          <p:cNvPr id="8" name="Footer Placeholder 5"/>
          <p:cNvSpPr>
            <a:spLocks noGrp="1"/>
          </p:cNvSpPr>
          <p:nvPr>
            <p:ph type="ftr" sz="quarter" idx="11"/>
          </p:nvPr>
        </p:nvSpPr>
        <p:spPr>
          <a:xfrm>
            <a:off x="3035300" y="1169988"/>
            <a:ext cx="5194300" cy="201612"/>
          </a:xfrm>
        </p:spPr>
        <p:txBody>
          <a:bodyPr/>
          <a:lstStyle>
            <a:lvl1pPr>
              <a:defRPr>
                <a:solidFill>
                  <a:schemeClr val="bg1">
                    <a:shade val="50000"/>
                  </a:schemeClr>
                </a:solidFill>
              </a:defRPr>
            </a:lvl1pPr>
          </a:lstStyle>
          <a:p>
            <a:pPr>
              <a:defRPr/>
            </a:pPr>
            <a:endParaRPr lang="en-US"/>
          </a:p>
        </p:txBody>
      </p:sp>
      <p:sp>
        <p:nvSpPr>
          <p:cNvPr id="9" name="Slide Number Placeholder 6"/>
          <p:cNvSpPr>
            <a:spLocks noGrp="1"/>
          </p:cNvSpPr>
          <p:nvPr>
            <p:ph type="sldNum" sz="quarter" idx="12"/>
          </p:nvPr>
        </p:nvSpPr>
        <p:spPr>
          <a:xfrm>
            <a:off x="8339138" y="1169988"/>
            <a:ext cx="733425" cy="201612"/>
          </a:xfrm>
        </p:spPr>
        <p:txBody>
          <a:bodyPr/>
          <a:lstStyle>
            <a:lvl1pPr>
              <a:defRPr/>
            </a:lvl1pPr>
          </a:lstStyle>
          <a:p>
            <a:pPr>
              <a:defRPr/>
            </a:pPr>
            <a:fld id="{DB871AE6-3292-F840-BEC0-815D1961EB48}" type="slidenum">
              <a:rPr lang="en-US"/>
              <a:pPr>
                <a:defRPr/>
              </a:pPr>
              <a:t>‹#›</a:t>
            </a:fld>
            <a:endParaRPr lang="en-US"/>
          </a:p>
        </p:txBody>
      </p:sp>
    </p:spTree>
    <p:extLst>
      <p:ext uri="{BB962C8B-B14F-4D97-AF65-F5344CB8AC3E}">
        <p14:creationId xmlns:p14="http://schemas.microsoft.com/office/powerpoint/2010/main" val="4180003797"/>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pt-BR"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FE2F85D-8EFE-1D44-BE60-08C82A479AE6}" type="datetimeFigureOut">
              <a:rPr lang="en-US"/>
              <a:pPr>
                <a:defRPr/>
              </a:pPr>
              <a:t>7/2/12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C3ABBE-BCB2-EE43-982C-492D52C29041}" type="slidenum">
              <a:rPr lang="en-US"/>
              <a:pPr>
                <a:defRPr/>
              </a:pPr>
              <a:t>‹#›</a:t>
            </a:fld>
            <a:endParaRPr lang="en-US"/>
          </a:p>
        </p:txBody>
      </p:sp>
    </p:spTree>
    <p:extLst>
      <p:ext uri="{BB962C8B-B14F-4D97-AF65-F5344CB8AC3E}">
        <p14:creationId xmlns:p14="http://schemas.microsoft.com/office/powerpoint/2010/main" val="17394699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invGray">
          <a:xfrm>
            <a:off x="6599238" y="0"/>
            <a:ext cx="46037"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5" name="Rectangle 4"/>
          <p:cNvSpPr/>
          <p:nvPr/>
        </p:nvSpPr>
        <p:spPr bwMode="ltGray">
          <a:xfrm>
            <a:off x="6648450" y="0"/>
            <a:ext cx="2514600"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lang="pt-BR" smtClean="0"/>
              <a:t>Click to edit Master title style</a:t>
            </a:r>
            <a:endParaRPr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fld id="{FBB4D49C-3450-F543-8BF5-C74F4BA30E5C}" type="datetimeFigureOut">
              <a:rPr lang="en-US"/>
              <a:pPr>
                <a:defRPr/>
              </a:pPr>
              <a:t>7/2/12</a:t>
            </a:fld>
            <a:endParaRPr lang="en-US"/>
          </a:p>
        </p:txBody>
      </p:sp>
      <p:sp>
        <p:nvSpPr>
          <p:cNvPr id="7" name="Footer Placeholder 4"/>
          <p:cNvSpPr>
            <a:spLocks noGrp="1"/>
          </p:cNvSpPr>
          <p:nvPr>
            <p:ph type="ftr" sz="quarter" idx="11"/>
          </p:nvPr>
        </p:nvSpPr>
        <p:spPr>
          <a:xfrm>
            <a:off x="2640013" y="6376988"/>
            <a:ext cx="3836987" cy="365125"/>
          </a:xfrm>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636FA3C-A533-B148-9282-2B10FDF23D45}" type="slidenum">
              <a:rPr lang="en-US"/>
              <a:pPr>
                <a:defRPr/>
              </a:pPr>
              <a:t>‹#›</a:t>
            </a:fld>
            <a:endParaRPr lang="en-US"/>
          </a:p>
        </p:txBody>
      </p:sp>
    </p:spTree>
    <p:extLst>
      <p:ext uri="{BB962C8B-B14F-4D97-AF65-F5344CB8AC3E}">
        <p14:creationId xmlns:p14="http://schemas.microsoft.com/office/powerpoint/2010/main" val="3096220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2B5168B-7076-B145-8516-1F40D57E4123}" type="datetimeFigureOut">
              <a:rPr lang="en-US"/>
              <a:pPr>
                <a:defRPr/>
              </a:pPr>
              <a:t>7/2/12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E78F63-E61B-7D4F-93D8-2C2669E79E70}" type="slidenum">
              <a:rPr lang="en-US"/>
              <a:pPr>
                <a:defRPr/>
              </a:pPr>
              <a:t>‹#›</a:t>
            </a:fld>
            <a:endParaRPr lang="en-US"/>
          </a:p>
        </p:txBody>
      </p:sp>
    </p:spTree>
    <p:extLst>
      <p:ext uri="{BB962C8B-B14F-4D97-AF65-F5344CB8AC3E}">
        <p14:creationId xmlns:p14="http://schemas.microsoft.com/office/powerpoint/2010/main" val="3387826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1BA2993-8A9B-7D4F-B30E-7B5208FFFD48}" type="datetimeFigureOut">
              <a:rPr lang="en-US"/>
              <a:pPr>
                <a:defRPr/>
              </a:pPr>
              <a:t>7/2/12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15484D2-F45D-5747-AFCD-46B0830FFC4C}" type="slidenum">
              <a:rPr lang="en-US"/>
              <a:pPr>
                <a:defRPr/>
              </a:pPr>
              <a:t>‹#›</a:t>
            </a:fld>
            <a:endParaRPr lang="en-US"/>
          </a:p>
        </p:txBody>
      </p:sp>
    </p:spTree>
    <p:extLst>
      <p:ext uri="{BB962C8B-B14F-4D97-AF65-F5344CB8AC3E}">
        <p14:creationId xmlns:p14="http://schemas.microsoft.com/office/powerpoint/2010/main" val="1009046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4F4E45-8306-1143-916A-B1FA49100F86}" type="datetimeFigureOut">
              <a:rPr lang="en-US"/>
              <a:pPr>
                <a:defRPr/>
              </a:pPr>
              <a:t>7/2/12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80B71FF-6527-1E47-B5FA-A18BD0E45CDA}" type="slidenum">
              <a:rPr lang="en-US"/>
              <a:pPr>
                <a:defRPr/>
              </a:pPr>
              <a:t>‹#›</a:t>
            </a:fld>
            <a:endParaRPr lang="en-US"/>
          </a:p>
        </p:txBody>
      </p:sp>
    </p:spTree>
    <p:extLst>
      <p:ext uri="{BB962C8B-B14F-4D97-AF65-F5344CB8AC3E}">
        <p14:creationId xmlns:p14="http://schemas.microsoft.com/office/powerpoint/2010/main" val="158348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24FE359-AD94-B642-A875-6B076C59349D}" type="datetimeFigureOut">
              <a:rPr lang="en-US"/>
              <a:pPr>
                <a:defRPr/>
              </a:pPr>
              <a:t>7/2/12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E7AC94C-531F-2843-A661-C35318FBD80D}" type="slidenum">
              <a:rPr lang="en-US"/>
              <a:pPr>
                <a:defRPr/>
              </a:pPr>
              <a:t>‹#›</a:t>
            </a:fld>
            <a:endParaRPr lang="en-US"/>
          </a:p>
        </p:txBody>
      </p:sp>
    </p:spTree>
    <p:extLst>
      <p:ext uri="{BB962C8B-B14F-4D97-AF65-F5344CB8AC3E}">
        <p14:creationId xmlns:p14="http://schemas.microsoft.com/office/powerpoint/2010/main" val="3611875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pt-B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Click to edit Master text styles</a:t>
            </a:r>
          </a:p>
          <a:p>
            <a:pPr lvl="1"/>
            <a:r>
              <a:rPr lang="pt-BR" smtClean="0"/>
              <a:t>Second level</a:t>
            </a:r>
          </a:p>
          <a:p>
            <a:pPr lvl="2"/>
            <a:r>
              <a:rPr lang="pt-BR" smtClean="0"/>
              <a:t>Third level</a:t>
            </a:r>
          </a:p>
          <a:p>
            <a:pPr lvl="3"/>
            <a:r>
              <a:rPr lang="pt-BR" smtClean="0"/>
              <a:t>Fourth level</a:t>
            </a:r>
          </a:p>
          <a:p>
            <a:pPr lvl="4"/>
            <a:r>
              <a:rPr lang="pt-B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F1F82FB-D751-FD42-94CB-BDD073DD1D3B}" type="datetimeFigureOut">
              <a:rPr lang="en-US"/>
              <a:pPr>
                <a:defRPr/>
              </a:pPr>
              <a:t>7/2/12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9B86D2-4648-1E4D-A43F-E1990694DC9F}" type="slidenum">
              <a:rPr lang="en-US"/>
              <a:pPr>
                <a:defRPr/>
              </a:pPr>
              <a:t>‹#›</a:t>
            </a:fld>
            <a:endParaRPr lang="en-US"/>
          </a:p>
        </p:txBody>
      </p:sp>
    </p:spTree>
    <p:extLst>
      <p:ext uri="{BB962C8B-B14F-4D97-AF65-F5344CB8AC3E}">
        <p14:creationId xmlns:p14="http://schemas.microsoft.com/office/powerpoint/2010/main" val="3933799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pt-B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7A43EFA-97B4-EA4B-86F1-46A42B41A59C}" type="datetimeFigureOut">
              <a:rPr lang="en-US"/>
              <a:pPr>
                <a:defRPr/>
              </a:pPr>
              <a:t>7/2/12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AAAC89-9016-F144-A021-40CAB04B8A42}" type="slidenum">
              <a:rPr lang="en-US"/>
              <a:pPr>
                <a:defRPr/>
              </a:pPr>
              <a:t>‹#›</a:t>
            </a:fld>
            <a:endParaRPr lang="en-US"/>
          </a:p>
        </p:txBody>
      </p:sp>
    </p:spTree>
    <p:extLst>
      <p:ext uri="{BB962C8B-B14F-4D97-AF65-F5344CB8AC3E}">
        <p14:creationId xmlns:p14="http://schemas.microsoft.com/office/powerpoint/2010/main" val="33099359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theme" Target="../theme/theme3.xml"/><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pt-BR"/>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0D159FC-EBA4-D347-962B-F96B783FA4AE}" type="datetimeFigureOut">
              <a:rPr lang="en-US"/>
              <a:pPr>
                <a:defRPr/>
              </a:pPr>
              <a:t>7/2/12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3FCC227-7DE0-4647-91AC-E5806ADC77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2" r:id="rId1"/>
    <p:sldLayoutId id="2147484013" r:id="rId2"/>
    <p:sldLayoutId id="2147484014" r:id="rId3"/>
    <p:sldLayoutId id="2147484015" r:id="rId4"/>
    <p:sldLayoutId id="2147484016" r:id="rId5"/>
    <p:sldLayoutId id="2147484017" r:id="rId6"/>
    <p:sldLayoutId id="2147484018" r:id="rId7"/>
    <p:sldLayoutId id="2147484019" r:id="rId8"/>
    <p:sldLayoutId id="2147484020" r:id="rId9"/>
    <p:sldLayoutId id="2147484021" r:id="rId10"/>
    <p:sldLayoutId id="2147484022" r:id="rId11"/>
    <p:sldLayoutId id="2147484023" r:id="rId12"/>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6CC"/>
        </a:solidFill>
        <a:effectLst/>
      </p:bgPr>
    </p:bg>
    <p:spTree>
      <p:nvGrpSpPr>
        <p:cNvPr id="1" name=""/>
        <p:cNvGrpSpPr/>
        <p:nvPr/>
      </p:nvGrpSpPr>
      <p:grpSpPr>
        <a:xfrm>
          <a:off x="0" y="0"/>
          <a:ext cx="0" cy="0"/>
          <a:chOff x="0" y="0"/>
          <a:chExt cx="0" cy="0"/>
        </a:xfrm>
      </p:grpSpPr>
      <p:grpSp>
        <p:nvGrpSpPr>
          <p:cNvPr id="14338" name="Group 1"/>
          <p:cNvGrpSpPr>
            <a:grpSpLocks/>
          </p:cNvGrpSpPr>
          <p:nvPr/>
        </p:nvGrpSpPr>
        <p:grpSpPr bwMode="auto">
          <a:xfrm>
            <a:off x="0" y="117475"/>
            <a:ext cx="9136063" cy="6732588"/>
            <a:chOff x="0" y="74"/>
            <a:chExt cx="5755" cy="4241"/>
          </a:xfrm>
        </p:grpSpPr>
        <p:sp>
          <p:nvSpPr>
            <p:cNvPr id="2" name="Rectangle 2"/>
            <p:cNvSpPr>
              <a:spLocks noChangeArrowheads="1"/>
            </p:cNvSpPr>
            <p:nvPr/>
          </p:nvSpPr>
          <p:spPr bwMode="auto">
            <a:xfrm>
              <a:off x="432" y="4113"/>
              <a:ext cx="2204" cy="202"/>
            </a:xfrm>
            <a:prstGeom prst="rect">
              <a:avLst/>
            </a:prstGeom>
            <a:solidFill>
              <a:srgbClr val="3300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1" name="Rectangle 3"/>
            <p:cNvSpPr>
              <a:spLocks noChangeArrowheads="1"/>
            </p:cNvSpPr>
            <p:nvPr/>
          </p:nvSpPr>
          <p:spPr bwMode="auto">
            <a:xfrm>
              <a:off x="432" y="1536"/>
              <a:ext cx="5323" cy="476"/>
            </a:xfrm>
            <a:prstGeom prst="rect">
              <a:avLst/>
            </a:prstGeom>
            <a:solidFill>
              <a:srgbClr val="330099"/>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2" name="Oval 4"/>
            <p:cNvSpPr>
              <a:spLocks noChangeArrowheads="1"/>
            </p:cNvSpPr>
            <p:nvPr/>
          </p:nvSpPr>
          <p:spPr bwMode="auto">
            <a:xfrm>
              <a:off x="555" y="74"/>
              <a:ext cx="38" cy="38"/>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3" name="Oval 5"/>
            <p:cNvSpPr>
              <a:spLocks noChangeArrowheads="1"/>
            </p:cNvSpPr>
            <p:nvPr/>
          </p:nvSpPr>
          <p:spPr bwMode="auto">
            <a:xfrm>
              <a:off x="555" y="219"/>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4" name="Oval 6"/>
            <p:cNvSpPr>
              <a:spLocks noChangeArrowheads="1"/>
            </p:cNvSpPr>
            <p:nvPr/>
          </p:nvSpPr>
          <p:spPr bwMode="auto">
            <a:xfrm>
              <a:off x="555" y="36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5" name="Oval 7"/>
            <p:cNvSpPr>
              <a:spLocks noChangeArrowheads="1"/>
            </p:cNvSpPr>
            <p:nvPr/>
          </p:nvSpPr>
          <p:spPr bwMode="auto">
            <a:xfrm>
              <a:off x="555" y="651"/>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6" name="Oval 8"/>
            <p:cNvSpPr>
              <a:spLocks noChangeArrowheads="1"/>
            </p:cNvSpPr>
            <p:nvPr/>
          </p:nvSpPr>
          <p:spPr bwMode="auto">
            <a:xfrm>
              <a:off x="555" y="794"/>
              <a:ext cx="38" cy="38"/>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7" name="Oval 9"/>
            <p:cNvSpPr>
              <a:spLocks noChangeArrowheads="1"/>
            </p:cNvSpPr>
            <p:nvPr/>
          </p:nvSpPr>
          <p:spPr bwMode="auto">
            <a:xfrm>
              <a:off x="555" y="939"/>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8" name="Oval 10"/>
            <p:cNvSpPr>
              <a:spLocks noChangeArrowheads="1"/>
            </p:cNvSpPr>
            <p:nvPr/>
          </p:nvSpPr>
          <p:spPr bwMode="auto">
            <a:xfrm>
              <a:off x="555" y="108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59" name="Oval 11"/>
            <p:cNvSpPr>
              <a:spLocks noChangeArrowheads="1"/>
            </p:cNvSpPr>
            <p:nvPr/>
          </p:nvSpPr>
          <p:spPr bwMode="auto">
            <a:xfrm>
              <a:off x="555" y="1227"/>
              <a:ext cx="38" cy="36"/>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0" name="Oval 12"/>
            <p:cNvSpPr>
              <a:spLocks noChangeArrowheads="1"/>
            </p:cNvSpPr>
            <p:nvPr/>
          </p:nvSpPr>
          <p:spPr bwMode="auto">
            <a:xfrm>
              <a:off x="555" y="1371"/>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grpSp>
          <p:nvGrpSpPr>
            <p:cNvPr id="14354" name="Group 13"/>
            <p:cNvGrpSpPr>
              <a:grpSpLocks/>
            </p:cNvGrpSpPr>
            <p:nvPr/>
          </p:nvGrpSpPr>
          <p:grpSpPr bwMode="auto">
            <a:xfrm>
              <a:off x="2859" y="4202"/>
              <a:ext cx="2725" cy="37"/>
              <a:chOff x="2859" y="4202"/>
              <a:chExt cx="2725" cy="37"/>
            </a:xfrm>
          </p:grpSpPr>
          <p:sp>
            <p:nvSpPr>
              <p:cNvPr id="2062" name="Oval 14"/>
              <p:cNvSpPr>
                <a:spLocks noChangeArrowheads="1"/>
              </p:cNvSpPr>
              <p:nvPr/>
            </p:nvSpPr>
            <p:spPr bwMode="auto">
              <a:xfrm>
                <a:off x="2859" y="420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3" name="Oval 15"/>
              <p:cNvSpPr>
                <a:spLocks noChangeArrowheads="1"/>
              </p:cNvSpPr>
              <p:nvPr/>
            </p:nvSpPr>
            <p:spPr bwMode="auto">
              <a:xfrm>
                <a:off x="3243" y="420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4" name="Oval 16"/>
              <p:cNvSpPr>
                <a:spLocks noChangeArrowheads="1"/>
              </p:cNvSpPr>
              <p:nvPr/>
            </p:nvSpPr>
            <p:spPr bwMode="auto">
              <a:xfrm>
                <a:off x="3627" y="4202"/>
                <a:ext cx="37"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5" name="Oval 17"/>
              <p:cNvSpPr>
                <a:spLocks noChangeArrowheads="1"/>
              </p:cNvSpPr>
              <p:nvPr/>
            </p:nvSpPr>
            <p:spPr bwMode="auto">
              <a:xfrm>
                <a:off x="4011" y="4202"/>
                <a:ext cx="37"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3" name="Oval 18"/>
              <p:cNvSpPr>
                <a:spLocks noChangeArrowheads="1"/>
              </p:cNvSpPr>
              <p:nvPr/>
            </p:nvSpPr>
            <p:spPr bwMode="auto">
              <a:xfrm>
                <a:off x="4395" y="420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7" name="Oval 19"/>
              <p:cNvSpPr>
                <a:spLocks noChangeArrowheads="1"/>
              </p:cNvSpPr>
              <p:nvPr/>
            </p:nvSpPr>
            <p:spPr bwMode="auto">
              <a:xfrm>
                <a:off x="4779" y="420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4" name="Oval 20"/>
              <p:cNvSpPr>
                <a:spLocks noChangeArrowheads="1"/>
              </p:cNvSpPr>
              <p:nvPr/>
            </p:nvSpPr>
            <p:spPr bwMode="auto">
              <a:xfrm>
                <a:off x="5163" y="4202"/>
                <a:ext cx="38"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69" name="Oval 21"/>
              <p:cNvSpPr>
                <a:spLocks noChangeArrowheads="1"/>
              </p:cNvSpPr>
              <p:nvPr/>
            </p:nvSpPr>
            <p:spPr bwMode="auto">
              <a:xfrm>
                <a:off x="5547" y="4202"/>
                <a:ext cx="37" cy="37"/>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grpSp>
        <p:sp>
          <p:nvSpPr>
            <p:cNvPr id="2070" name="Oval 22"/>
            <p:cNvSpPr>
              <a:spLocks noChangeArrowheads="1"/>
            </p:cNvSpPr>
            <p:nvPr/>
          </p:nvSpPr>
          <p:spPr bwMode="auto">
            <a:xfrm>
              <a:off x="555" y="507"/>
              <a:ext cx="38" cy="36"/>
            </a:xfrm>
            <a:prstGeom prst="ellipse">
              <a:avLst/>
            </a:pr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grpSp>
          <p:nvGrpSpPr>
            <p:cNvPr id="14356" name="Group 23"/>
            <p:cNvGrpSpPr>
              <a:grpSpLocks/>
            </p:cNvGrpSpPr>
            <p:nvPr/>
          </p:nvGrpSpPr>
          <p:grpSpPr bwMode="auto">
            <a:xfrm>
              <a:off x="0" y="2327"/>
              <a:ext cx="1199" cy="1199"/>
              <a:chOff x="0" y="2327"/>
              <a:chExt cx="1199" cy="1199"/>
            </a:xfrm>
          </p:grpSpPr>
          <p:sp>
            <p:nvSpPr>
              <p:cNvPr id="2072" name="Freeform 24"/>
              <p:cNvSpPr>
                <a:spLocks noChangeArrowheads="1"/>
              </p:cNvSpPr>
              <p:nvPr/>
            </p:nvSpPr>
            <p:spPr bwMode="auto">
              <a:xfrm>
                <a:off x="0" y="2394"/>
                <a:ext cx="439" cy="1029"/>
              </a:xfrm>
              <a:custGeom>
                <a:avLst/>
                <a:gdLst>
                  <a:gd name="T0" fmla="*/ 290 w 443"/>
                  <a:gd name="T1" fmla="*/ 1016 h 1033"/>
                  <a:gd name="T2" fmla="*/ 316 w 443"/>
                  <a:gd name="T3" fmla="*/ 974 h 1033"/>
                  <a:gd name="T4" fmla="*/ 354 w 443"/>
                  <a:gd name="T5" fmla="*/ 920 h 1033"/>
                  <a:gd name="T6" fmla="*/ 384 w 443"/>
                  <a:gd name="T7" fmla="*/ 884 h 1033"/>
                  <a:gd name="T8" fmla="*/ 381 w 443"/>
                  <a:gd name="T9" fmla="*/ 832 h 1033"/>
                  <a:gd name="T10" fmla="*/ 370 w 443"/>
                  <a:gd name="T11" fmla="*/ 794 h 1033"/>
                  <a:gd name="T12" fmla="*/ 361 w 443"/>
                  <a:gd name="T13" fmla="*/ 760 h 1033"/>
                  <a:gd name="T14" fmla="*/ 361 w 443"/>
                  <a:gd name="T15" fmla="*/ 734 h 1033"/>
                  <a:gd name="T16" fmla="*/ 359 w 443"/>
                  <a:gd name="T17" fmla="*/ 707 h 1033"/>
                  <a:gd name="T18" fmla="*/ 373 w 443"/>
                  <a:gd name="T19" fmla="*/ 691 h 1033"/>
                  <a:gd name="T20" fmla="*/ 391 w 443"/>
                  <a:gd name="T21" fmla="*/ 686 h 1033"/>
                  <a:gd name="T22" fmla="*/ 395 w 443"/>
                  <a:gd name="T23" fmla="*/ 680 h 1033"/>
                  <a:gd name="T24" fmla="*/ 390 w 443"/>
                  <a:gd name="T25" fmla="*/ 671 h 1033"/>
                  <a:gd name="T26" fmla="*/ 386 w 443"/>
                  <a:gd name="T27" fmla="*/ 660 h 1033"/>
                  <a:gd name="T28" fmla="*/ 437 w 443"/>
                  <a:gd name="T29" fmla="*/ 635 h 1033"/>
                  <a:gd name="T30" fmla="*/ 442 w 443"/>
                  <a:gd name="T31" fmla="*/ 619 h 1033"/>
                  <a:gd name="T32" fmla="*/ 438 w 443"/>
                  <a:gd name="T33" fmla="*/ 604 h 1033"/>
                  <a:gd name="T34" fmla="*/ 400 w 443"/>
                  <a:gd name="T35" fmla="*/ 543 h 1033"/>
                  <a:gd name="T36" fmla="*/ 384 w 443"/>
                  <a:gd name="T37" fmla="*/ 474 h 1033"/>
                  <a:gd name="T38" fmla="*/ 354 w 443"/>
                  <a:gd name="T39" fmla="*/ 455 h 1033"/>
                  <a:gd name="T40" fmla="*/ 326 w 443"/>
                  <a:gd name="T41" fmla="*/ 433 h 1033"/>
                  <a:gd name="T42" fmla="*/ 312 w 443"/>
                  <a:gd name="T43" fmla="*/ 411 h 1033"/>
                  <a:gd name="T44" fmla="*/ 307 w 443"/>
                  <a:gd name="T45" fmla="*/ 391 h 1033"/>
                  <a:gd name="T46" fmla="*/ 290 w 443"/>
                  <a:gd name="T47" fmla="*/ 339 h 1033"/>
                  <a:gd name="T48" fmla="*/ 308 w 443"/>
                  <a:gd name="T49" fmla="*/ 289 h 1033"/>
                  <a:gd name="T50" fmla="*/ 298 w 443"/>
                  <a:gd name="T51" fmla="*/ 278 h 1033"/>
                  <a:gd name="T52" fmla="*/ 280 w 443"/>
                  <a:gd name="T53" fmla="*/ 307 h 1033"/>
                  <a:gd name="T54" fmla="*/ 269 w 443"/>
                  <a:gd name="T55" fmla="*/ 283 h 1033"/>
                  <a:gd name="T56" fmla="*/ 272 w 443"/>
                  <a:gd name="T57" fmla="*/ 224 h 1033"/>
                  <a:gd name="T58" fmla="*/ 280 w 443"/>
                  <a:gd name="T59" fmla="*/ 177 h 1033"/>
                  <a:gd name="T60" fmla="*/ 280 w 443"/>
                  <a:gd name="T61" fmla="*/ 146 h 1033"/>
                  <a:gd name="T62" fmla="*/ 281 w 443"/>
                  <a:gd name="T63" fmla="*/ 123 h 1033"/>
                  <a:gd name="T64" fmla="*/ 290 w 443"/>
                  <a:gd name="T65" fmla="*/ 104 h 1033"/>
                  <a:gd name="T66" fmla="*/ 296 w 443"/>
                  <a:gd name="T67" fmla="*/ 97 h 1033"/>
                  <a:gd name="T68" fmla="*/ 298 w 443"/>
                  <a:gd name="T69" fmla="*/ 94 h 1033"/>
                  <a:gd name="T70" fmla="*/ 301 w 443"/>
                  <a:gd name="T71" fmla="*/ 92 h 1033"/>
                  <a:gd name="T72" fmla="*/ 307 w 443"/>
                  <a:gd name="T73" fmla="*/ 83 h 1033"/>
                  <a:gd name="T74" fmla="*/ 317 w 443"/>
                  <a:gd name="T75" fmla="*/ 79 h 1033"/>
                  <a:gd name="T76" fmla="*/ 328 w 443"/>
                  <a:gd name="T77" fmla="*/ 77 h 1033"/>
                  <a:gd name="T78" fmla="*/ 337 w 443"/>
                  <a:gd name="T79" fmla="*/ 74 h 1033"/>
                  <a:gd name="T80" fmla="*/ 345 w 443"/>
                  <a:gd name="T81" fmla="*/ 67 h 1033"/>
                  <a:gd name="T82" fmla="*/ 337 w 443"/>
                  <a:gd name="T83" fmla="*/ 50 h 1033"/>
                  <a:gd name="T84" fmla="*/ 337 w 443"/>
                  <a:gd name="T85" fmla="*/ 47 h 1033"/>
                  <a:gd name="T86" fmla="*/ 337 w 443"/>
                  <a:gd name="T87" fmla="*/ 43 h 1033"/>
                  <a:gd name="T88" fmla="*/ 337 w 443"/>
                  <a:gd name="T89" fmla="*/ 41 h 1033"/>
                  <a:gd name="T90" fmla="*/ 334 w 443"/>
                  <a:gd name="T91" fmla="*/ 38 h 1033"/>
                  <a:gd name="T92" fmla="*/ 321 w 443"/>
                  <a:gd name="T93" fmla="*/ 21 h 1033"/>
                  <a:gd name="T94" fmla="*/ 316 w 443"/>
                  <a:gd name="T95" fmla="*/ 0 h 1033"/>
                  <a:gd name="T96" fmla="*/ 188 w 443"/>
                  <a:gd name="T97" fmla="*/ 94 h 1033"/>
                  <a:gd name="T98" fmla="*/ 88 w 443"/>
                  <a:gd name="T99" fmla="*/ 218 h 1033"/>
                  <a:gd name="T100" fmla="*/ 21 w 443"/>
                  <a:gd name="T101" fmla="*/ 366 h 1033"/>
                  <a:gd name="T102" fmla="*/ 0 w 443"/>
                  <a:gd name="T103" fmla="*/ 530 h 1033"/>
                  <a:gd name="T104" fmla="*/ 20 w 443"/>
                  <a:gd name="T105" fmla="*/ 680 h 1033"/>
                  <a:gd name="T106" fmla="*/ 74 w 443"/>
                  <a:gd name="T107" fmla="*/ 819 h 1033"/>
                  <a:gd name="T108" fmla="*/ 160 w 443"/>
                  <a:gd name="T109" fmla="*/ 938 h 1033"/>
                  <a:gd name="T110" fmla="*/ 272 w 443"/>
                  <a:gd name="T111" fmla="*/ 1032 h 10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cu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73" name="Freeform 25"/>
              <p:cNvSpPr>
                <a:spLocks noChangeArrowheads="1"/>
              </p:cNvSpPr>
              <p:nvPr/>
            </p:nvSpPr>
            <p:spPr bwMode="auto">
              <a:xfrm>
                <a:off x="379" y="2327"/>
                <a:ext cx="820" cy="1199"/>
              </a:xfrm>
              <a:custGeom>
                <a:avLst/>
                <a:gdLst>
                  <a:gd name="T0" fmla="*/ 796 w 824"/>
                  <a:gd name="T1" fmla="*/ 688 h 1203"/>
                  <a:gd name="T2" fmla="*/ 756 w 824"/>
                  <a:gd name="T3" fmla="*/ 641 h 1203"/>
                  <a:gd name="T4" fmla="*/ 812 w 824"/>
                  <a:gd name="T5" fmla="*/ 615 h 1203"/>
                  <a:gd name="T6" fmla="*/ 814 w 824"/>
                  <a:gd name="T7" fmla="*/ 502 h 1203"/>
                  <a:gd name="T8" fmla="*/ 705 w 824"/>
                  <a:gd name="T9" fmla="*/ 247 h 1203"/>
                  <a:gd name="T10" fmla="*/ 651 w 824"/>
                  <a:gd name="T11" fmla="*/ 262 h 1203"/>
                  <a:gd name="T12" fmla="*/ 574 w 824"/>
                  <a:gd name="T13" fmla="*/ 289 h 1203"/>
                  <a:gd name="T14" fmla="*/ 536 w 824"/>
                  <a:gd name="T15" fmla="*/ 258 h 1203"/>
                  <a:gd name="T16" fmla="*/ 563 w 824"/>
                  <a:gd name="T17" fmla="*/ 170 h 1203"/>
                  <a:gd name="T18" fmla="*/ 532 w 824"/>
                  <a:gd name="T19" fmla="*/ 81 h 1203"/>
                  <a:gd name="T20" fmla="*/ 455 w 824"/>
                  <a:gd name="T21" fmla="*/ 56 h 1203"/>
                  <a:gd name="T22" fmla="*/ 484 w 824"/>
                  <a:gd name="T23" fmla="*/ 150 h 1203"/>
                  <a:gd name="T24" fmla="*/ 465 w 824"/>
                  <a:gd name="T25" fmla="*/ 190 h 1203"/>
                  <a:gd name="T26" fmla="*/ 442 w 824"/>
                  <a:gd name="T27" fmla="*/ 200 h 1203"/>
                  <a:gd name="T28" fmla="*/ 419 w 824"/>
                  <a:gd name="T29" fmla="*/ 164 h 1203"/>
                  <a:gd name="T30" fmla="*/ 381 w 824"/>
                  <a:gd name="T31" fmla="*/ 108 h 1203"/>
                  <a:gd name="T32" fmla="*/ 406 w 824"/>
                  <a:gd name="T33" fmla="*/ 108 h 1203"/>
                  <a:gd name="T34" fmla="*/ 424 w 824"/>
                  <a:gd name="T35" fmla="*/ 72 h 1203"/>
                  <a:gd name="T36" fmla="*/ 325 w 824"/>
                  <a:gd name="T37" fmla="*/ 0 h 1203"/>
                  <a:gd name="T38" fmla="*/ 281 w 824"/>
                  <a:gd name="T39" fmla="*/ 27 h 1203"/>
                  <a:gd name="T40" fmla="*/ 240 w 824"/>
                  <a:gd name="T41" fmla="*/ 72 h 1203"/>
                  <a:gd name="T42" fmla="*/ 209 w 824"/>
                  <a:gd name="T43" fmla="*/ 114 h 1203"/>
                  <a:gd name="T44" fmla="*/ 209 w 824"/>
                  <a:gd name="T45" fmla="*/ 150 h 1203"/>
                  <a:gd name="T46" fmla="*/ 240 w 824"/>
                  <a:gd name="T47" fmla="*/ 164 h 1203"/>
                  <a:gd name="T48" fmla="*/ 209 w 824"/>
                  <a:gd name="T49" fmla="*/ 222 h 1203"/>
                  <a:gd name="T50" fmla="*/ 213 w 824"/>
                  <a:gd name="T51" fmla="*/ 242 h 1203"/>
                  <a:gd name="T52" fmla="*/ 267 w 824"/>
                  <a:gd name="T53" fmla="*/ 222 h 1203"/>
                  <a:gd name="T54" fmla="*/ 303 w 824"/>
                  <a:gd name="T55" fmla="*/ 170 h 1203"/>
                  <a:gd name="T56" fmla="*/ 354 w 824"/>
                  <a:gd name="T57" fmla="*/ 231 h 1203"/>
                  <a:gd name="T58" fmla="*/ 372 w 824"/>
                  <a:gd name="T59" fmla="*/ 291 h 1203"/>
                  <a:gd name="T60" fmla="*/ 348 w 824"/>
                  <a:gd name="T61" fmla="*/ 294 h 1203"/>
                  <a:gd name="T62" fmla="*/ 298 w 824"/>
                  <a:gd name="T63" fmla="*/ 309 h 1203"/>
                  <a:gd name="T64" fmla="*/ 323 w 824"/>
                  <a:gd name="T65" fmla="*/ 330 h 1203"/>
                  <a:gd name="T66" fmla="*/ 260 w 824"/>
                  <a:gd name="T67" fmla="*/ 339 h 1203"/>
                  <a:gd name="T68" fmla="*/ 189 w 824"/>
                  <a:gd name="T69" fmla="*/ 411 h 1203"/>
                  <a:gd name="T70" fmla="*/ 184 w 824"/>
                  <a:gd name="T71" fmla="*/ 469 h 1203"/>
                  <a:gd name="T72" fmla="*/ 148 w 824"/>
                  <a:gd name="T73" fmla="*/ 435 h 1203"/>
                  <a:gd name="T74" fmla="*/ 83 w 824"/>
                  <a:gd name="T75" fmla="*/ 402 h 1203"/>
                  <a:gd name="T76" fmla="*/ 0 w 824"/>
                  <a:gd name="T77" fmla="*/ 455 h 1203"/>
                  <a:gd name="T78" fmla="*/ 54 w 824"/>
                  <a:gd name="T79" fmla="*/ 496 h 1203"/>
                  <a:gd name="T80" fmla="*/ 74 w 824"/>
                  <a:gd name="T81" fmla="*/ 485 h 1203"/>
                  <a:gd name="T82" fmla="*/ 54 w 824"/>
                  <a:gd name="T83" fmla="*/ 608 h 1203"/>
                  <a:gd name="T84" fmla="*/ 132 w 824"/>
                  <a:gd name="T85" fmla="*/ 641 h 1203"/>
                  <a:gd name="T86" fmla="*/ 195 w 824"/>
                  <a:gd name="T87" fmla="*/ 661 h 1203"/>
                  <a:gd name="T88" fmla="*/ 249 w 824"/>
                  <a:gd name="T89" fmla="*/ 744 h 1203"/>
                  <a:gd name="T90" fmla="*/ 334 w 824"/>
                  <a:gd name="T91" fmla="*/ 886 h 1203"/>
                  <a:gd name="T92" fmla="*/ 391 w 824"/>
                  <a:gd name="T93" fmla="*/ 1007 h 1203"/>
                  <a:gd name="T94" fmla="*/ 292 w 824"/>
                  <a:gd name="T95" fmla="*/ 1052 h 1203"/>
                  <a:gd name="T96" fmla="*/ 182 w 824"/>
                  <a:gd name="T97" fmla="*/ 1105 h 1203"/>
                  <a:gd name="T98" fmla="*/ 68 w 824"/>
                  <a:gd name="T99" fmla="*/ 1180 h 1203"/>
                  <a:gd name="T100" fmla="*/ 200 w 824"/>
                  <a:gd name="T101" fmla="*/ 1202 h 1203"/>
                  <a:gd name="T102" fmla="*/ 417 w 824"/>
                  <a:gd name="T103" fmla="*/ 1168 h 1203"/>
                  <a:gd name="T104" fmla="*/ 613 w 824"/>
                  <a:gd name="T105" fmla="*/ 1052 h 1203"/>
                  <a:gd name="T106" fmla="*/ 610 w 824"/>
                  <a:gd name="T107" fmla="*/ 929 h 1203"/>
                  <a:gd name="T108" fmla="*/ 543 w 824"/>
                  <a:gd name="T109" fmla="*/ 888 h 1203"/>
                  <a:gd name="T110" fmla="*/ 567 w 824"/>
                  <a:gd name="T111" fmla="*/ 791 h 1203"/>
                  <a:gd name="T112" fmla="*/ 655 w 824"/>
                  <a:gd name="T113" fmla="*/ 738 h 1203"/>
                  <a:gd name="T114" fmla="*/ 725 w 824"/>
                  <a:gd name="T115" fmla="*/ 713 h 1203"/>
                  <a:gd name="T116" fmla="*/ 792 w 824"/>
                  <a:gd name="T117" fmla="*/ 729 h 1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cu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sp>
            <p:nvSpPr>
              <p:cNvPr id="2074" name="Freeform 26"/>
              <p:cNvSpPr>
                <a:spLocks noChangeArrowheads="1"/>
              </p:cNvSpPr>
              <p:nvPr/>
            </p:nvSpPr>
            <p:spPr bwMode="auto">
              <a:xfrm>
                <a:off x="530" y="2834"/>
                <a:ext cx="59" cy="69"/>
              </a:xfrm>
              <a:custGeom>
                <a:avLst/>
                <a:gdLst>
                  <a:gd name="T0" fmla="*/ 42 w 63"/>
                  <a:gd name="T1" fmla="*/ 65 h 73"/>
                  <a:gd name="T2" fmla="*/ 58 w 63"/>
                  <a:gd name="T3" fmla="*/ 72 h 73"/>
                  <a:gd name="T4" fmla="*/ 62 w 63"/>
                  <a:gd name="T5" fmla="*/ 72 h 73"/>
                  <a:gd name="T6" fmla="*/ 62 w 63"/>
                  <a:gd name="T7" fmla="*/ 67 h 73"/>
                  <a:gd name="T8" fmla="*/ 58 w 63"/>
                  <a:gd name="T9" fmla="*/ 65 h 73"/>
                  <a:gd name="T10" fmla="*/ 58 w 63"/>
                  <a:gd name="T11" fmla="*/ 62 h 73"/>
                  <a:gd name="T12" fmla="*/ 44 w 63"/>
                  <a:gd name="T13" fmla="*/ 56 h 73"/>
                  <a:gd name="T14" fmla="*/ 37 w 63"/>
                  <a:gd name="T15" fmla="*/ 45 h 73"/>
                  <a:gd name="T16" fmla="*/ 31 w 63"/>
                  <a:gd name="T17" fmla="*/ 34 h 73"/>
                  <a:gd name="T18" fmla="*/ 26 w 63"/>
                  <a:gd name="T19" fmla="*/ 20 h 73"/>
                  <a:gd name="T20" fmla="*/ 9 w 63"/>
                  <a:gd name="T21" fmla="*/ 0 h 73"/>
                  <a:gd name="T22" fmla="*/ 6 w 63"/>
                  <a:gd name="T23" fmla="*/ 4 h 73"/>
                  <a:gd name="T24" fmla="*/ 2 w 63"/>
                  <a:gd name="T25" fmla="*/ 9 h 73"/>
                  <a:gd name="T26" fmla="*/ 0 w 63"/>
                  <a:gd name="T27" fmla="*/ 11 h 73"/>
                  <a:gd name="T28" fmla="*/ 0 w 63"/>
                  <a:gd name="T29" fmla="*/ 18 h 73"/>
                  <a:gd name="T30" fmla="*/ 0 w 63"/>
                  <a:gd name="T31" fmla="*/ 20 h 73"/>
                  <a:gd name="T32" fmla="*/ 0 w 63"/>
                  <a:gd name="T33" fmla="*/ 20 h 73"/>
                  <a:gd name="T34" fmla="*/ 0 w 63"/>
                  <a:gd name="T35" fmla="*/ 20 h 73"/>
                  <a:gd name="T36" fmla="*/ 0 w 63"/>
                  <a:gd name="T37" fmla="*/ 20 h 73"/>
                  <a:gd name="T38" fmla="*/ 9 w 63"/>
                  <a:gd name="T39" fmla="*/ 31 h 73"/>
                  <a:gd name="T40" fmla="*/ 20 w 63"/>
                  <a:gd name="T41" fmla="*/ 45 h 73"/>
                  <a:gd name="T42" fmla="*/ 31 w 63"/>
                  <a:gd name="T43" fmla="*/ 56 h 73"/>
                  <a:gd name="T44" fmla="*/ 42 w 63"/>
                  <a:gd name="T45" fmla="*/ 65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custGeom>
              <a:solidFill>
                <a:srgbClr val="CBCBCB"/>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en-US">
                  <a:cs typeface="Arial Unicode MS" charset="0"/>
                </a:endParaRPr>
              </a:p>
            </p:txBody>
          </p:sp>
        </p:grpSp>
      </p:grpSp>
      <p:sp>
        <p:nvSpPr>
          <p:cNvPr id="2075" name="Rectangle 27"/>
          <p:cNvSpPr>
            <a:spLocks noGrp="1" noChangeArrowheads="1"/>
          </p:cNvSpPr>
          <p:nvPr>
            <p:ph type="title"/>
          </p:nvPr>
        </p:nvSpPr>
        <p:spPr bwMode="auto">
          <a:xfrm>
            <a:off x="685800" y="2286000"/>
            <a:ext cx="7766050" cy="1136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2076" name="Rectangle 28"/>
          <p:cNvSpPr>
            <a:spLocks noGrp="1" noChangeArrowheads="1"/>
          </p:cNvSpPr>
          <p:nvPr>
            <p:ph type="dt"/>
          </p:nvPr>
        </p:nvSpPr>
        <p:spPr bwMode="auto">
          <a:xfrm>
            <a:off x="685800" y="6248400"/>
            <a:ext cx="18986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eaLnBrk="1">
              <a:spcBef>
                <a:spcPts val="875"/>
              </a:spcBef>
              <a:buClrTx/>
              <a:buFontTx/>
              <a:buNone/>
              <a:tabLst>
                <a:tab pos="723900" algn="l"/>
                <a:tab pos="1447800" algn="l"/>
              </a:tabLst>
              <a:defRPr sz="1400">
                <a:solidFill>
                  <a:srgbClr val="FFFFFF"/>
                </a:solidFill>
                <a:cs typeface="Arial Unicode MS" charset="0"/>
              </a:defRPr>
            </a:lvl1pPr>
          </a:lstStyle>
          <a:p>
            <a:pPr>
              <a:defRPr/>
            </a:pPr>
            <a:endParaRPr lang="en-US"/>
          </a:p>
        </p:txBody>
      </p:sp>
      <p:sp>
        <p:nvSpPr>
          <p:cNvPr id="2077" name="Rectangle 29"/>
          <p:cNvSpPr>
            <a:spLocks noGrp="1" noChangeArrowheads="1"/>
          </p:cNvSpPr>
          <p:nvPr>
            <p:ph type="ftr"/>
          </p:nvPr>
        </p:nvSpPr>
        <p:spPr bwMode="auto">
          <a:xfrm>
            <a:off x="3124200" y="6248400"/>
            <a:ext cx="28892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lgn="ctr" eaLnBrk="1">
              <a:spcBef>
                <a:spcPts val="875"/>
              </a:spcBef>
              <a:buClrTx/>
              <a:buFontTx/>
              <a:buNone/>
              <a:tabLst>
                <a:tab pos="723900" algn="l"/>
                <a:tab pos="1447800" algn="l"/>
                <a:tab pos="2171700" algn="l"/>
              </a:tabLst>
              <a:defRPr sz="1400">
                <a:solidFill>
                  <a:srgbClr val="FFFFFF"/>
                </a:solidFill>
                <a:cs typeface="Arial Unicode MS" charset="0"/>
              </a:defRPr>
            </a:lvl1pPr>
          </a:lstStyle>
          <a:p>
            <a:pPr>
              <a:defRPr/>
            </a:pPr>
            <a:endParaRPr lang="en-US"/>
          </a:p>
        </p:txBody>
      </p:sp>
      <p:sp>
        <p:nvSpPr>
          <p:cNvPr id="2078" name="Rectangle 30"/>
          <p:cNvSpPr>
            <a:spLocks noGrp="1" noChangeArrowheads="1"/>
          </p:cNvSpPr>
          <p:nvPr>
            <p:ph type="sldNum"/>
          </p:nvPr>
        </p:nvSpPr>
        <p:spPr bwMode="auto">
          <a:xfrm>
            <a:off x="6553200" y="6248400"/>
            <a:ext cx="1898650" cy="450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000" tIns="46800" rIns="90000" bIns="46800" numCol="1" anchor="t" anchorCtr="0" compatLnSpc="1">
            <a:prstTxWarp prst="textNoShape">
              <a:avLst/>
            </a:prstTxWarp>
          </a:bodyPr>
          <a:lstStyle>
            <a:lvl1pPr algn="r" eaLnBrk="1">
              <a:spcBef>
                <a:spcPts val="875"/>
              </a:spcBef>
              <a:buClrTx/>
              <a:buFontTx/>
              <a:buNone/>
              <a:tabLst>
                <a:tab pos="723900" algn="l"/>
                <a:tab pos="1447800" algn="l"/>
              </a:tabLst>
              <a:defRPr sz="1400">
                <a:solidFill>
                  <a:srgbClr val="FFFFFF"/>
                </a:solidFill>
                <a:cs typeface="Arial Unicode MS" charset="0"/>
              </a:defRPr>
            </a:lvl1pPr>
          </a:lstStyle>
          <a:p>
            <a:pPr>
              <a:defRPr/>
            </a:pPr>
            <a:fld id="{C271C16B-633A-7F4B-B84A-AFC251ECC6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4"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xStyles>
    <p:titleStyle>
      <a:lvl1pPr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2pPr>
      <a:lvl3pPr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3pPr>
      <a:lvl4pPr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4pPr>
      <a:lvl5pPr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5pPr>
      <a:lvl6pPr marL="2514600" indent="-228600"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6pPr>
      <a:lvl7pPr marL="2971800" indent="-228600"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7pPr>
      <a:lvl8pPr marL="3429000" indent="-228600"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8pPr>
      <a:lvl9pPr marL="3886200" indent="-228600" algn="ctr" defTabSz="457200" rtl="0" eaLnBrk="0" fontAlgn="base" hangingPunct="0">
        <a:spcBef>
          <a:spcPct val="0"/>
        </a:spcBef>
        <a:spcAft>
          <a:spcPct val="0"/>
        </a:spcAft>
        <a:buClr>
          <a:srgbClr val="000000"/>
        </a:buClr>
        <a:buSzPct val="100000"/>
        <a:buFont typeface="Times New Roman" charset="0"/>
        <a:defRPr sz="3200">
          <a:solidFill>
            <a:srgbClr val="CBCBCB"/>
          </a:solidFill>
          <a:latin typeface="Arial" charset="0"/>
          <a:ea typeface="ＭＳ Ｐゴシック" charset="0"/>
          <a:cs typeface="Arial Unicode MS" charset="0"/>
        </a:defRPr>
      </a:lvl9pPr>
    </p:titleStyle>
    <p:bodyStyle>
      <a:lvl1pPr marL="342900" indent="-342900" algn="l" defTabSz="457200" rtl="0" eaLnBrk="0" fontAlgn="base" hangingPunct="0">
        <a:spcBef>
          <a:spcPts val="1750"/>
        </a:spcBef>
        <a:spcAft>
          <a:spcPct val="0"/>
        </a:spcAft>
        <a:buClr>
          <a:srgbClr val="000000"/>
        </a:buClr>
        <a:buSzPct val="100000"/>
        <a:buFont typeface="Times New Roman" charset="0"/>
        <a:defRPr sz="2800">
          <a:solidFill>
            <a:srgbClr val="FFFFFF"/>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charset="0"/>
        <a:defRPr sz="2800">
          <a:solidFill>
            <a:srgbClr val="FFFFFF"/>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charset="0"/>
        <a:defRPr sz="2400">
          <a:solidFill>
            <a:srgbClr val="FFFFFF"/>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charset="0"/>
        <a:defRPr sz="2000">
          <a:solidFill>
            <a:srgbClr val="FFFFFF"/>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6688"/>
            <a:ext cx="9144000" cy="4445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7" name="Rectangle 6"/>
          <p:cNvSpPr/>
          <p:nvPr/>
        </p:nvSpPr>
        <p:spPr bwMode="ltGray">
          <a:xfrm>
            <a:off x="0" y="0"/>
            <a:ext cx="9144000" cy="1433513"/>
          </a:xfrm>
          <a:prstGeom prst="rect">
            <a:avLst/>
          </a:prstGeom>
          <a:solidFill>
            <a:srgbClr val="7F7F7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anchor="ctr"/>
          <a:lstStyle>
            <a:extLst/>
          </a:lstStyle>
          <a:p>
            <a:pPr algn="ctr" eaLnBrk="1" hangingPunct="1">
              <a:defRPr/>
            </a:pPr>
            <a:endParaRPr lang="en-US"/>
          </a:p>
        </p:txBody>
      </p:sp>
      <p:sp>
        <p:nvSpPr>
          <p:cNvPr id="2" name="Title Placeholder 1"/>
          <p:cNvSpPr>
            <a:spLocks noGrp="1"/>
          </p:cNvSpPr>
          <p:nvPr>
            <p:ph type="title"/>
          </p:nvPr>
        </p:nvSpPr>
        <p:spPr>
          <a:xfrm>
            <a:off x="457200" y="152400"/>
            <a:ext cx="8229600" cy="1250950"/>
          </a:xfrm>
          <a:prstGeom prst="rect">
            <a:avLst/>
          </a:prstGeom>
        </p:spPr>
        <p:txBody>
          <a:bodyPr vert="horz" lIns="91440" rIns="45720" rtlCol="0" anchor="ctr">
            <a:noAutofit/>
            <a:scene3d>
              <a:camera prst="orthographicFront"/>
              <a:lightRig rig="threePt" dir="t">
                <a:rot lat="0" lon="0" rev="4800000"/>
              </a:lightRig>
            </a:scene3d>
            <a:sp3d prstMaterial="matte">
              <a:bevelT w="50800" h="10160"/>
            </a:sp3d>
          </a:bodyPr>
          <a:lstStyle>
            <a:extLst/>
          </a:lstStyle>
          <a:p>
            <a:r>
              <a:rPr lang="pt-BR" dirty="0" smtClean="0"/>
              <a:t>Click </a:t>
            </a:r>
            <a:r>
              <a:rPr lang="pt-BR" dirty="0" err="1" smtClean="0"/>
              <a:t>to</a:t>
            </a:r>
            <a:r>
              <a:rPr lang="pt-BR" dirty="0" smtClean="0"/>
              <a:t> </a:t>
            </a:r>
            <a:r>
              <a:rPr lang="pt-BR" dirty="0" err="1" smtClean="0"/>
              <a:t>edit</a:t>
            </a:r>
            <a:r>
              <a:rPr lang="pt-BR" dirty="0" smtClean="0"/>
              <a:t> Master </a:t>
            </a:r>
            <a:r>
              <a:rPr lang="pt-BR" dirty="0" err="1" smtClean="0"/>
              <a:t>title</a:t>
            </a:r>
            <a:r>
              <a:rPr lang="pt-BR" dirty="0" smtClean="0"/>
              <a:t> </a:t>
            </a:r>
            <a:r>
              <a:rPr lang="pt-BR" dirty="0" err="1" smtClean="0"/>
              <a:t>style</a:t>
            </a:r>
            <a:endParaRPr lang="en-US" dirty="0"/>
          </a:p>
        </p:txBody>
      </p:sp>
      <p:sp>
        <p:nvSpPr>
          <p:cNvPr id="26629" name="Text Placeholder 2"/>
          <p:cNvSpPr>
            <a:spLocks noGrp="1"/>
          </p:cNvSpPr>
          <p:nvPr>
            <p:ph type="body" idx="1"/>
          </p:nvPr>
        </p:nvSpPr>
        <p:spPr bwMode="auto">
          <a:xfrm>
            <a:off x="457200" y="1774825"/>
            <a:ext cx="8229600" cy="462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54864" tIns="91440" rIns="91440" bIns="45720" numCol="1" anchor="t" anchorCtr="0" compatLnSpc="1">
            <a:prstTxWarp prst="textNoShape">
              <a:avLst/>
            </a:prstTxWarp>
          </a:bodyPr>
          <a:lstStyle/>
          <a:p>
            <a:pPr lvl="0"/>
            <a:r>
              <a:rPr lang="pt-BR"/>
              <a:t>Click to edit Master text styles</a:t>
            </a:r>
          </a:p>
          <a:p>
            <a:pPr lvl="1"/>
            <a:r>
              <a:rPr lang="pt-BR"/>
              <a:t>Second level</a:t>
            </a:r>
          </a:p>
          <a:p>
            <a:pPr lvl="2"/>
            <a:r>
              <a:rPr lang="pt-BR"/>
              <a:t>Third level</a:t>
            </a:r>
          </a:p>
          <a:p>
            <a:pPr lvl="3"/>
            <a:r>
              <a:rPr lang="pt-BR"/>
              <a:t>Fourth level</a:t>
            </a:r>
          </a:p>
          <a:p>
            <a:pPr lvl="4"/>
            <a:r>
              <a:rPr lang="pt-BR"/>
              <a:t>Fifth level</a:t>
            </a:r>
            <a:endParaRPr lang="en-US"/>
          </a:p>
        </p:txBody>
      </p:sp>
      <p:sp>
        <p:nvSpPr>
          <p:cNvPr id="4" name="Date Placeholder 3"/>
          <p:cNvSpPr>
            <a:spLocks noGrp="1"/>
          </p:cNvSpPr>
          <p:nvPr>
            <p:ph type="dt" sz="half" idx="2"/>
          </p:nvPr>
        </p:nvSpPr>
        <p:spPr>
          <a:xfrm>
            <a:off x="457200" y="6477000"/>
            <a:ext cx="2133600" cy="274638"/>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defRPr/>
            </a:pPr>
            <a:fld id="{CF2AB37F-E0F2-2045-ADEA-9237ABA4506E}" type="datetimeFigureOut">
              <a:rPr lang="en-US"/>
              <a:pPr>
                <a:defRPr/>
              </a:pPr>
              <a:t>7/2/12</a:t>
            </a:fld>
            <a:endParaRPr lang="en-US"/>
          </a:p>
        </p:txBody>
      </p:sp>
      <p:sp>
        <p:nvSpPr>
          <p:cNvPr id="5" name="Footer Placeholder 4"/>
          <p:cNvSpPr>
            <a:spLocks noGrp="1"/>
          </p:cNvSpPr>
          <p:nvPr>
            <p:ph type="ftr" sz="quarter" idx="3"/>
          </p:nvPr>
        </p:nvSpPr>
        <p:spPr>
          <a:xfrm>
            <a:off x="2640013" y="6477000"/>
            <a:ext cx="5508625" cy="274638"/>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defRPr/>
            </a:pPr>
            <a:endParaRPr lang="en-US"/>
          </a:p>
        </p:txBody>
      </p:sp>
      <p:sp>
        <p:nvSpPr>
          <p:cNvPr id="6" name="Slide Number Placeholder 5"/>
          <p:cNvSpPr>
            <a:spLocks noGrp="1"/>
          </p:cNvSpPr>
          <p:nvPr>
            <p:ph type="sldNum" sz="quarter" idx="4"/>
          </p:nvPr>
        </p:nvSpPr>
        <p:spPr>
          <a:xfrm>
            <a:off x="8204200" y="6477000"/>
            <a:ext cx="733425" cy="274638"/>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defRPr/>
            </a:pPr>
            <a:fld id="{1218ADAA-6D42-B844-B71A-5F73F5010E2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4035" r:id="rId2"/>
    <p:sldLayoutId id="2147484041" r:id="rId3"/>
    <p:sldLayoutId id="2147484036" r:id="rId4"/>
    <p:sldLayoutId id="2147484037" r:id="rId5"/>
    <p:sldLayoutId id="2147484038" r:id="rId6"/>
    <p:sldLayoutId id="2147484042" r:id="rId7"/>
    <p:sldLayoutId id="2147484043" r:id="rId8"/>
    <p:sldLayoutId id="2147484044" r:id="rId9"/>
    <p:sldLayoutId id="2147484039" r:id="rId10"/>
    <p:sldLayoutId id="2147484045" r:id="rId11"/>
  </p:sldLayoutIdLst>
  <p:txStyles>
    <p:titleStyle>
      <a:lvl1pPr algn="l" rtl="0" eaLnBrk="0" fontAlgn="base" hangingPunct="0">
        <a:spcBef>
          <a:spcPct val="0"/>
        </a:spcBef>
        <a:spcAft>
          <a:spcPct val="0"/>
        </a:spcAft>
        <a:defRPr sz="4500" b="1" kern="1200">
          <a:solidFill>
            <a:schemeClr val="tx1"/>
          </a:solidFill>
          <a:latin typeface="+mj-lt"/>
          <a:ea typeface="ＭＳ Ｐゴシック" charset="0"/>
          <a:cs typeface="ＭＳ Ｐゴシック" charset="0"/>
        </a:defRPr>
      </a:lvl1pPr>
      <a:lvl2pPr algn="l" rtl="0" eaLnBrk="0" fontAlgn="base" hangingPunct="0">
        <a:spcBef>
          <a:spcPct val="0"/>
        </a:spcBef>
        <a:spcAft>
          <a:spcPct val="0"/>
        </a:spcAft>
        <a:defRPr sz="4500" b="1">
          <a:solidFill>
            <a:schemeClr val="tx1"/>
          </a:solidFill>
          <a:latin typeface="Corbel" charset="0"/>
          <a:ea typeface="ＭＳ Ｐゴシック" charset="0"/>
          <a:cs typeface="ＭＳ Ｐゴシック" charset="0"/>
        </a:defRPr>
      </a:lvl2pPr>
      <a:lvl3pPr algn="l" rtl="0" eaLnBrk="0" fontAlgn="base" hangingPunct="0">
        <a:spcBef>
          <a:spcPct val="0"/>
        </a:spcBef>
        <a:spcAft>
          <a:spcPct val="0"/>
        </a:spcAft>
        <a:defRPr sz="4500" b="1">
          <a:solidFill>
            <a:schemeClr val="tx1"/>
          </a:solidFill>
          <a:latin typeface="Corbel" charset="0"/>
          <a:ea typeface="ＭＳ Ｐゴシック" charset="0"/>
          <a:cs typeface="ＭＳ Ｐゴシック" charset="0"/>
        </a:defRPr>
      </a:lvl3pPr>
      <a:lvl4pPr algn="l" rtl="0" eaLnBrk="0" fontAlgn="base" hangingPunct="0">
        <a:spcBef>
          <a:spcPct val="0"/>
        </a:spcBef>
        <a:spcAft>
          <a:spcPct val="0"/>
        </a:spcAft>
        <a:defRPr sz="4500" b="1">
          <a:solidFill>
            <a:schemeClr val="tx1"/>
          </a:solidFill>
          <a:latin typeface="Corbel" charset="0"/>
          <a:ea typeface="ＭＳ Ｐゴシック" charset="0"/>
          <a:cs typeface="ＭＳ Ｐゴシック" charset="0"/>
        </a:defRPr>
      </a:lvl4pPr>
      <a:lvl5pPr algn="l" rtl="0" eaLnBrk="0" fontAlgn="base" hangingPunct="0">
        <a:spcBef>
          <a:spcPct val="0"/>
        </a:spcBef>
        <a:spcAft>
          <a:spcPct val="0"/>
        </a:spcAft>
        <a:defRPr sz="4500" b="1">
          <a:solidFill>
            <a:schemeClr val="tx1"/>
          </a:solidFill>
          <a:latin typeface="Corbel" charset="0"/>
          <a:ea typeface="ＭＳ Ｐゴシック" charset="0"/>
          <a:cs typeface="ＭＳ Ｐゴシック" charset="0"/>
        </a:defRPr>
      </a:lvl5pPr>
      <a:lvl6pPr marL="457200" algn="l" rtl="0" fontAlgn="base">
        <a:spcBef>
          <a:spcPct val="0"/>
        </a:spcBef>
        <a:spcAft>
          <a:spcPct val="0"/>
        </a:spcAft>
        <a:defRPr sz="4500" b="1">
          <a:solidFill>
            <a:schemeClr val="tx1"/>
          </a:solidFill>
          <a:latin typeface="Corbel" charset="0"/>
          <a:ea typeface="ＭＳ Ｐゴシック" charset="0"/>
          <a:cs typeface="ＭＳ Ｐゴシック" charset="0"/>
        </a:defRPr>
      </a:lvl6pPr>
      <a:lvl7pPr marL="914400" algn="l" rtl="0" fontAlgn="base">
        <a:spcBef>
          <a:spcPct val="0"/>
        </a:spcBef>
        <a:spcAft>
          <a:spcPct val="0"/>
        </a:spcAft>
        <a:defRPr sz="4500" b="1">
          <a:solidFill>
            <a:schemeClr val="tx1"/>
          </a:solidFill>
          <a:latin typeface="Corbel" charset="0"/>
          <a:ea typeface="ＭＳ Ｐゴシック" charset="0"/>
          <a:cs typeface="ＭＳ Ｐゴシック" charset="0"/>
        </a:defRPr>
      </a:lvl7pPr>
      <a:lvl8pPr marL="1371600" algn="l" rtl="0" fontAlgn="base">
        <a:spcBef>
          <a:spcPct val="0"/>
        </a:spcBef>
        <a:spcAft>
          <a:spcPct val="0"/>
        </a:spcAft>
        <a:defRPr sz="4500" b="1">
          <a:solidFill>
            <a:schemeClr val="tx1"/>
          </a:solidFill>
          <a:latin typeface="Corbel" charset="0"/>
          <a:ea typeface="ＭＳ Ｐゴシック" charset="0"/>
          <a:cs typeface="ＭＳ Ｐゴシック" charset="0"/>
        </a:defRPr>
      </a:lvl8pPr>
      <a:lvl9pPr marL="1828800" algn="l" rtl="0" fontAlgn="base">
        <a:spcBef>
          <a:spcPct val="0"/>
        </a:spcBef>
        <a:spcAft>
          <a:spcPct val="0"/>
        </a:spcAft>
        <a:defRPr sz="4500" b="1">
          <a:solidFill>
            <a:schemeClr val="tx1"/>
          </a:solidFill>
          <a:latin typeface="Corbel" charset="0"/>
          <a:ea typeface="ＭＳ Ｐゴシック" charset="0"/>
          <a:cs typeface="ＭＳ Ｐゴシック" charset="0"/>
        </a:defRPr>
      </a:lvl9pPr>
      <a:extLst/>
    </p:titleStyle>
    <p:bodyStyle>
      <a:lvl1pPr marL="438150" indent="-319088" algn="l" rtl="0" eaLnBrk="0" fontAlgn="base" hangingPunct="0">
        <a:spcBef>
          <a:spcPct val="0"/>
        </a:spcBef>
        <a:spcAft>
          <a:spcPct val="0"/>
        </a:spcAft>
        <a:buClr>
          <a:schemeClr val="accent1"/>
        </a:buClr>
        <a:buSzPct val="80000"/>
        <a:buFont typeface="Wingdings 2" charset="0"/>
        <a:buChar char=""/>
        <a:defRPr sz="3200" kern="1200">
          <a:solidFill>
            <a:schemeClr val="tx1"/>
          </a:solidFill>
          <a:latin typeface="+mn-lt"/>
          <a:ea typeface="ＭＳ Ｐゴシック" charset="0"/>
          <a:cs typeface="ＭＳ Ｐゴシック" charset="0"/>
        </a:defRPr>
      </a:lvl1pPr>
      <a:lvl2pPr marL="730250" indent="-273050" algn="l" rtl="0" eaLnBrk="0" fontAlgn="base" hangingPunct="0">
        <a:spcBef>
          <a:spcPct val="20000"/>
        </a:spcBef>
        <a:spcAft>
          <a:spcPct val="0"/>
        </a:spcAft>
        <a:buClr>
          <a:schemeClr val="accent2"/>
        </a:buClr>
        <a:buSzPct val="90000"/>
        <a:buFont typeface="Wingdings" charset="0"/>
        <a:buChar char=""/>
        <a:defRPr sz="2800" kern="1200">
          <a:solidFill>
            <a:schemeClr val="tx1"/>
          </a:solidFill>
          <a:latin typeface="+mn-lt"/>
          <a:ea typeface="ＭＳ Ｐゴシック" charset="0"/>
          <a:cs typeface="+mn-cs"/>
        </a:defRPr>
      </a:lvl2pPr>
      <a:lvl3pPr marL="995363" indent="-228600" algn="l" rtl="0" eaLnBrk="0" fontAlgn="base" hangingPunct="0">
        <a:spcBef>
          <a:spcPct val="20000"/>
        </a:spcBef>
        <a:spcAft>
          <a:spcPct val="0"/>
        </a:spcAft>
        <a:buClr>
          <a:srgbClr val="E66C7D"/>
        </a:buClr>
        <a:buFont typeface="Arial" charset="0"/>
        <a:buChar char="▪"/>
        <a:defRPr sz="2400" kern="1200">
          <a:solidFill>
            <a:schemeClr val="tx1"/>
          </a:solidFill>
          <a:latin typeface="+mn-lt"/>
          <a:ea typeface="ＭＳ Ｐゴシック" charset="0"/>
          <a:cs typeface="+mn-cs"/>
        </a:defRPr>
      </a:lvl3pPr>
      <a:lvl4pPr marL="1216025" indent="-182563" algn="l" rtl="0" eaLnBrk="0" fontAlgn="base" hangingPunct="0">
        <a:spcBef>
          <a:spcPct val="20000"/>
        </a:spcBef>
        <a:spcAft>
          <a:spcPct val="0"/>
        </a:spcAft>
        <a:buClr>
          <a:srgbClr val="6BB76D"/>
        </a:buClr>
        <a:buFont typeface="Arial" charset="0"/>
        <a:buChar char="▪"/>
        <a:defRPr sz="2000" kern="1200">
          <a:solidFill>
            <a:schemeClr val="tx1"/>
          </a:solidFill>
          <a:latin typeface="+mn-lt"/>
          <a:ea typeface="ＭＳ Ｐゴシック" charset="0"/>
          <a:cs typeface="+mn-cs"/>
        </a:defRPr>
      </a:lvl4pPr>
      <a:lvl5pPr marL="1425575" indent="-182563" algn="l" rtl="0" eaLnBrk="0" fontAlgn="base" hangingPunct="0">
        <a:spcBef>
          <a:spcPct val="20000"/>
        </a:spcBef>
        <a:spcAft>
          <a:spcPct val="0"/>
        </a:spcAft>
        <a:buClr>
          <a:srgbClr val="E88651"/>
        </a:buClr>
        <a:buFont typeface="Wingdings 3" charset="0"/>
        <a:buChar char=""/>
        <a:defRPr lang="en-US" sz="2000" kern="1200">
          <a:solidFill>
            <a:schemeClr val="tx1"/>
          </a:solidFill>
          <a:latin typeface="+mn-lt"/>
          <a:ea typeface="ＭＳ Ｐゴシック" charset="0"/>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package" Target="../embeddings/Microsoft_Word_Document1.docx"/><Relationship Id="rId5"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5.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package" Target="../embeddings/Microsoft_Word_Document2.docx"/><Relationship Id="rId5" Type="http://schemas.openxmlformats.org/officeDocument/2006/relationships/image" Target="../media/image3.emf"/><Relationship Id="rId1" Type="http://schemas.openxmlformats.org/officeDocument/2006/relationships/vmlDrawing" Target="../drawings/vmlDrawing3.vml"/><Relationship Id="rId2"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image" Target="../media/image5.png"/><Relationship Id="rId5" Type="http://schemas.openxmlformats.org/officeDocument/2006/relationships/package" Target="../embeddings/Microsoft_Word_Document3.docx"/><Relationship Id="rId6" Type="http://schemas.openxmlformats.org/officeDocument/2006/relationships/image" Target="../media/image4.emf"/><Relationship Id="rId1" Type="http://schemas.openxmlformats.org/officeDocument/2006/relationships/vmlDrawing" Target="../drawings/vmlDrawing4.vml"/><Relationship Id="rId2"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package" Target="../embeddings/Microsoft_Word_Document4.docx"/><Relationship Id="rId5" Type="http://schemas.openxmlformats.org/officeDocument/2006/relationships/image" Target="../media/image3.emf"/><Relationship Id="rId1" Type="http://schemas.openxmlformats.org/officeDocument/2006/relationships/vmlDrawing" Target="../drawings/vmlDrawing5.vml"/><Relationship Id="rId2"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4" Type="http://schemas.openxmlformats.org/officeDocument/2006/relationships/image" Target="../media/image7.jpeg"/><Relationship Id="rId5" Type="http://schemas.openxmlformats.org/officeDocument/2006/relationships/package" Target="../embeddings/Microsoft_Word_Document5.docx"/><Relationship Id="rId6" Type="http://schemas.openxmlformats.org/officeDocument/2006/relationships/image" Target="../media/image6.emf"/><Relationship Id="rId1" Type="http://schemas.openxmlformats.org/officeDocument/2006/relationships/vmlDrawing" Target="../drawings/vmlDrawing6.vml"/><Relationship Id="rId2"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4" Type="http://schemas.openxmlformats.org/officeDocument/2006/relationships/package" Target="../embeddings/Microsoft_Word_Document6.docx"/><Relationship Id="rId5" Type="http://schemas.openxmlformats.org/officeDocument/2006/relationships/image" Target="../media/image3.emf"/><Relationship Id="rId1" Type="http://schemas.openxmlformats.org/officeDocument/2006/relationships/vmlDrawing" Target="../drawings/vmlDrawing7.vml"/><Relationship Id="rId2"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4" Type="http://schemas.openxmlformats.org/officeDocument/2006/relationships/image" Target="../media/image9.png"/><Relationship Id="rId5" Type="http://schemas.openxmlformats.org/officeDocument/2006/relationships/package" Target="../embeddings/Microsoft_Word_Document7.docx"/><Relationship Id="rId6" Type="http://schemas.openxmlformats.org/officeDocument/2006/relationships/image" Target="../media/image8.emf"/><Relationship Id="rId1" Type="http://schemas.openxmlformats.org/officeDocument/2006/relationships/vmlDrawing" Target="../drawings/vmlDrawing8.vml"/><Relationship Id="rId2" Type="http://schemas.openxmlformats.org/officeDocument/2006/relationships/slideLayout" Target="../slideLayouts/slideLayout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1"/>
          <p:cNvSpPr>
            <a:spLocks noGrp="1" noChangeArrowheads="1"/>
          </p:cNvSpPr>
          <p:nvPr>
            <p:ph idx="1"/>
          </p:nvPr>
        </p:nvSpPr>
        <p:spPr>
          <a:xfrm>
            <a:off x="711200" y="1617663"/>
            <a:ext cx="8153400" cy="4773612"/>
          </a:xfrm>
        </p:spPr>
        <p:txBody>
          <a:bodyPr/>
          <a:lstStyle/>
          <a:p>
            <a:pPr marL="342900" indent="-336550" eaLnBrk="1" hangingPunct="1">
              <a:spcBef>
                <a:spcPts val="225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dirty="0" smtClean="0"/>
              <a:t>Automatic </a:t>
            </a:r>
            <a:r>
              <a:rPr lang="en-US" sz="3600" dirty="0"/>
              <a:t>Generation of Web Interfaces From User Interaction Diagrams </a:t>
            </a:r>
            <a:endParaRPr lang="en-US" sz="3600" dirty="0">
              <a:solidFill>
                <a:srgbClr val="000000"/>
              </a:solidFill>
              <a:latin typeface="Corbel" charset="0"/>
              <a:cs typeface="Times New Roman" charset="0"/>
            </a:endParaRPr>
          </a:p>
          <a:p>
            <a:pPr marL="342900" indent="-336550" algn="r" eaLnBrk="1" hangingPunct="1">
              <a:spcBef>
                <a:spcPts val="175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a:solidFill>
                <a:srgbClr val="000000"/>
              </a:solidFill>
              <a:latin typeface="Times New Roman" charset="0"/>
            </a:endParaRPr>
          </a:p>
          <a:p>
            <a:pPr marL="342900" indent="-336550" algn="ctr" eaLnBrk="1" hangingPunct="1">
              <a:spcBef>
                <a:spcPts val="295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t>Filipe </a:t>
            </a:r>
            <a:r>
              <a:rPr lang="en-US" sz="2800" dirty="0"/>
              <a:t>Bianchi </a:t>
            </a:r>
            <a:r>
              <a:rPr lang="en-US" sz="2800" dirty="0" err="1"/>
              <a:t>Damiani</a:t>
            </a:r>
            <a:r>
              <a:rPr lang="en-US" sz="2800" dirty="0"/>
              <a:t> </a:t>
            </a:r>
            <a:endParaRPr lang="en-US" sz="2800" dirty="0" smtClean="0"/>
          </a:p>
          <a:p>
            <a:pPr marL="342900" indent="-336550" algn="ctr" eaLnBrk="1" hangingPunct="1">
              <a:spcBef>
                <a:spcPts val="115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err="1">
                <a:solidFill>
                  <a:srgbClr val="000000"/>
                </a:solidFill>
                <a:latin typeface="Corbel" charset="0"/>
              </a:rPr>
              <a:t>Patrícia</a:t>
            </a:r>
            <a:r>
              <a:rPr lang="en-US" sz="2800" dirty="0">
                <a:solidFill>
                  <a:srgbClr val="000000"/>
                </a:solidFill>
                <a:latin typeface="Corbel" charset="0"/>
              </a:rPr>
              <a:t> Vilain </a:t>
            </a:r>
            <a:endParaRPr lang="en-US" sz="2800" dirty="0" smtClean="0">
              <a:solidFill>
                <a:srgbClr val="000000"/>
              </a:solidFill>
              <a:latin typeface="Corbel" charset="0"/>
            </a:endParaRPr>
          </a:p>
          <a:p>
            <a:pPr marL="342900" indent="-336550" algn="ctr" eaLnBrk="1" hangingPunct="1">
              <a:spcBef>
                <a:spcPts val="235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000" b="1" dirty="0" smtClean="0">
                <a:solidFill>
                  <a:srgbClr val="000000"/>
                </a:solidFill>
                <a:latin typeface="Corbel" charset="0"/>
              </a:rPr>
              <a:t>Federal University of Santa </a:t>
            </a:r>
            <a:r>
              <a:rPr lang="en-US" sz="2000" b="1" dirty="0" err="1" smtClean="0">
                <a:solidFill>
                  <a:srgbClr val="000000"/>
                </a:solidFill>
                <a:latin typeface="Corbel" charset="0"/>
              </a:rPr>
              <a:t>Catarina</a:t>
            </a:r>
            <a:r>
              <a:rPr lang="en-US" sz="2000" b="1" dirty="0" smtClean="0">
                <a:solidFill>
                  <a:srgbClr val="000000"/>
                </a:solidFill>
                <a:latin typeface="Corbel" charset="0"/>
              </a:rPr>
              <a:t> (UFSC) </a:t>
            </a:r>
            <a:r>
              <a:rPr lang="en-US" sz="2000" b="1" dirty="0">
                <a:solidFill>
                  <a:srgbClr val="000000"/>
                </a:solidFill>
                <a:latin typeface="Corbel" charset="0"/>
              </a:rPr>
              <a:t>-</a:t>
            </a:r>
            <a:r>
              <a:rPr lang="en-US" sz="2000" b="1" dirty="0" smtClean="0">
                <a:solidFill>
                  <a:srgbClr val="000000"/>
                </a:solidFill>
                <a:latin typeface="Corbel" charset="0"/>
              </a:rPr>
              <a:t> Brazil</a:t>
            </a:r>
          </a:p>
        </p:txBody>
      </p:sp>
    </p:spTree>
  </p:cSld>
  <p:clrMapOvr>
    <a:masterClrMapping/>
  </p:clrMapOvr>
  <p:transition xmlns:p14="http://schemas.microsoft.com/office/powerpoint/2010/main" spd="med" advTm="12918"/>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Java Server Faces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Some JSF </a:t>
            </a:r>
            <a:r>
              <a:rPr lang="en-US" sz="2400" dirty="0"/>
              <a:t>components relevant to this </a:t>
            </a:r>
            <a:r>
              <a:rPr lang="en-US" sz="2400" dirty="0" smtClean="0"/>
              <a:t>work:</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a:p>
          <a:p>
            <a:pPr marL="0" indent="0" eaLnBrk="1" hangingPunct="1">
              <a:spcBef>
                <a:spcPts val="1500"/>
              </a:spcBef>
              <a:buClr>
                <a:srgbClr val="008000"/>
              </a:buClr>
              <a:buSzPct val="100000"/>
              <a:buNone/>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4179771394"/>
              </p:ext>
            </p:extLst>
          </p:nvPr>
        </p:nvGraphicFramePr>
        <p:xfrm>
          <a:off x="1259632" y="2420888"/>
          <a:ext cx="5472608" cy="2773680"/>
        </p:xfrm>
        <a:graphic>
          <a:graphicData uri="http://schemas.openxmlformats.org/drawingml/2006/table">
            <a:tbl>
              <a:tblPr bandRow="1">
                <a:tableStyleId>{D7AC3CCA-C797-4891-BE02-D94E43425B78}</a:tableStyleId>
              </a:tblPr>
              <a:tblGrid>
                <a:gridCol w="2664296"/>
                <a:gridCol w="2808312"/>
              </a:tblGrid>
              <a:tr h="370840">
                <a:tc>
                  <a:txBody>
                    <a:bodyPr/>
                    <a:lstStyle/>
                    <a:p>
                      <a:r>
                        <a:rPr lang="en-US" sz="2000" dirty="0" smtClean="0"/>
                        <a:t>form</a:t>
                      </a:r>
                      <a:endParaRPr lang="en-US" sz="2000" dirty="0"/>
                    </a:p>
                  </a:txBody>
                  <a:tcPr/>
                </a:tc>
                <a:tc>
                  <a:txBody>
                    <a:bodyPr/>
                    <a:lstStyle/>
                    <a:p>
                      <a:r>
                        <a:rPr lang="en-US" sz="2000" dirty="0" err="1" smtClean="0"/>
                        <a:t>inputText</a:t>
                      </a:r>
                      <a:endParaRPr lang="en-US" sz="2000" dirty="0"/>
                    </a:p>
                  </a:txBody>
                  <a:tcPr/>
                </a:tc>
              </a:tr>
              <a:tr h="370840">
                <a:tc>
                  <a:txBody>
                    <a:bodyPr/>
                    <a:lstStyle/>
                    <a:p>
                      <a:r>
                        <a:rPr lang="en-US" sz="2000" dirty="0" err="1" smtClean="0"/>
                        <a:t>panelGrid</a:t>
                      </a:r>
                      <a:endParaRPr lang="en-US" sz="2000" dirty="0" smtClean="0"/>
                    </a:p>
                  </a:txBody>
                  <a:tcPr/>
                </a:tc>
                <a:tc>
                  <a:txBody>
                    <a:bodyPr/>
                    <a:lstStyle/>
                    <a:p>
                      <a:r>
                        <a:rPr lang="en-US" sz="2000" dirty="0" err="1" smtClean="0"/>
                        <a:t>outputLink</a:t>
                      </a:r>
                      <a:endParaRPr lang="en-US" sz="2000" dirty="0"/>
                    </a:p>
                  </a:txBody>
                  <a:tcPr/>
                </a:tc>
              </a:tr>
              <a:tr h="370840">
                <a:tc>
                  <a:txBody>
                    <a:bodyPr/>
                    <a:lstStyle/>
                    <a:p>
                      <a:r>
                        <a:rPr lang="en-US" sz="2000" dirty="0" err="1" smtClean="0"/>
                        <a:t>panel</a:t>
                      </a:r>
                      <a:r>
                        <a:rPr lang="en-US" sz="2000" baseline="0" dirty="0" err="1" smtClean="0"/>
                        <a:t>Group</a:t>
                      </a:r>
                      <a:endParaRPr lang="en-US" sz="2000" dirty="0"/>
                    </a:p>
                  </a:txBody>
                  <a:tcPr/>
                </a:tc>
                <a:tc>
                  <a:txBody>
                    <a:bodyPr/>
                    <a:lstStyle/>
                    <a:p>
                      <a:r>
                        <a:rPr lang="en-US" sz="2000" dirty="0" err="1" smtClean="0"/>
                        <a:t>commandLink</a:t>
                      </a:r>
                      <a:endParaRPr lang="en-US" sz="2000" dirty="0"/>
                    </a:p>
                  </a:txBody>
                  <a:tcPr/>
                </a:tc>
              </a:tr>
              <a:tr h="370840">
                <a:tc>
                  <a:txBody>
                    <a:bodyPr/>
                    <a:lstStyle/>
                    <a:p>
                      <a:r>
                        <a:rPr lang="en-US" sz="2000" dirty="0" smtClean="0"/>
                        <a:t>column</a:t>
                      </a:r>
                      <a:endParaRPr lang="en-US" sz="2000" dirty="0"/>
                    </a:p>
                  </a:txBody>
                  <a:tcPr/>
                </a:tc>
                <a:tc>
                  <a:txBody>
                    <a:bodyPr/>
                    <a:lstStyle/>
                    <a:p>
                      <a:r>
                        <a:rPr lang="en-US" sz="2000" dirty="0" err="1" smtClean="0"/>
                        <a:t>commandButton</a:t>
                      </a:r>
                      <a:endParaRPr lang="en-US" sz="2000" dirty="0"/>
                    </a:p>
                  </a:txBody>
                  <a:tcPr/>
                </a:tc>
              </a:tr>
              <a:tr h="370840">
                <a:tc>
                  <a:txBody>
                    <a:bodyPr/>
                    <a:lstStyle/>
                    <a:p>
                      <a:r>
                        <a:rPr lang="en-US" sz="2000" dirty="0" err="1" smtClean="0"/>
                        <a:t>dataTable</a:t>
                      </a:r>
                      <a:endParaRPr lang="en-US" sz="2000" dirty="0"/>
                    </a:p>
                  </a:txBody>
                  <a:tcPr/>
                </a:tc>
                <a:tc>
                  <a:txBody>
                    <a:bodyPr/>
                    <a:lstStyle/>
                    <a:p>
                      <a:r>
                        <a:rPr lang="en-US" sz="2000" dirty="0" err="1" smtClean="0"/>
                        <a:t>selectManyCheckbox</a:t>
                      </a:r>
                      <a:endParaRPr lang="en-US" sz="2000" dirty="0"/>
                    </a:p>
                  </a:txBody>
                  <a:tcPr/>
                </a:tc>
              </a:tr>
              <a:tr h="370840">
                <a:tc>
                  <a:txBody>
                    <a:bodyPr/>
                    <a:lstStyle/>
                    <a:p>
                      <a:r>
                        <a:rPr lang="en-US" sz="2000" dirty="0" err="1" smtClean="0"/>
                        <a:t>outputText</a:t>
                      </a:r>
                      <a:endParaRPr lang="en-US" sz="2000" dirty="0"/>
                    </a:p>
                  </a:txBody>
                  <a:tcPr/>
                </a:tc>
                <a:tc>
                  <a:txBody>
                    <a:bodyPr/>
                    <a:lstStyle/>
                    <a:p>
                      <a:r>
                        <a:rPr lang="en-US" sz="2000" dirty="0" err="1" smtClean="0"/>
                        <a:t>selectOneRadio</a:t>
                      </a:r>
                      <a:endParaRPr lang="en-US" sz="2000" dirty="0"/>
                    </a:p>
                  </a:txBody>
                  <a:tcPr/>
                </a:tc>
              </a:tr>
              <a:tr h="370840">
                <a:tc>
                  <a:txBody>
                    <a:bodyPr/>
                    <a:lstStyle/>
                    <a:p>
                      <a:r>
                        <a:rPr lang="en-US" sz="2000" dirty="0" err="1" smtClean="0"/>
                        <a:t>outputLabel</a:t>
                      </a:r>
                      <a:endParaRPr lang="en-US" sz="2000" dirty="0"/>
                    </a:p>
                  </a:txBody>
                  <a:tcPr/>
                </a:tc>
                <a:tc>
                  <a:txBody>
                    <a:bodyPr/>
                    <a:lstStyle/>
                    <a:p>
                      <a:endParaRPr lang="en-US" sz="2000" dirty="0"/>
                    </a:p>
                  </a:txBody>
                  <a:tcPr/>
                </a:tc>
              </a:tr>
            </a:tbl>
          </a:graphicData>
        </a:graphic>
      </p:graphicFrame>
    </p:spTree>
    <p:extLst>
      <p:ext uri="{BB962C8B-B14F-4D97-AF65-F5344CB8AC3E}">
        <p14:creationId xmlns:p14="http://schemas.microsoft.com/office/powerpoint/2010/main" val="2623968536"/>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solidFill>
                  <a:srgbClr val="C64847"/>
                </a:solidFill>
                <a:latin typeface="Corbel" charset="0"/>
              </a:rPr>
              <a:t>4. </a:t>
            </a:r>
            <a:r>
              <a:rPr lang="en-US" dirty="0" smtClean="0">
                <a:solidFill>
                  <a:srgbClr val="C64847"/>
                </a:solidFill>
                <a:latin typeface="Corbel" charset="0"/>
              </a:rPr>
              <a:t>Mapping Rules</a:t>
            </a:r>
            <a:endParaRPr lang="en-US" dirty="0">
              <a:solidFill>
                <a:srgbClr val="C64847"/>
              </a:solidFill>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extLst>
      <p:ext uri="{BB962C8B-B14F-4D97-AF65-F5344CB8AC3E}">
        <p14:creationId xmlns:p14="http://schemas.microsoft.com/office/powerpoint/2010/main" val="18425704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4. 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Map </a:t>
            </a:r>
            <a:r>
              <a:rPr lang="en-US" sz="2400" dirty="0"/>
              <a:t>UID elements directly to JSF components. </a:t>
            </a: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They were based on:</a:t>
            </a:r>
            <a:endParaRPr lang="en-US" sz="2400" dirty="0"/>
          </a:p>
          <a:p>
            <a:pPr lvl="1">
              <a:buClr>
                <a:srgbClr val="008000"/>
              </a:buClr>
            </a:pPr>
            <a:r>
              <a:rPr lang="en-US" sz="2400" dirty="0" smtClean="0"/>
              <a:t>Mapping of UIDs </a:t>
            </a:r>
            <a:r>
              <a:rPr lang="en-US" sz="2400" dirty="0"/>
              <a:t>elements to abstract </a:t>
            </a:r>
            <a:r>
              <a:rPr lang="en-US" sz="2400" dirty="0" smtClean="0"/>
              <a:t>widgets</a:t>
            </a:r>
          </a:p>
          <a:p>
            <a:pPr lvl="1">
              <a:buClr>
                <a:srgbClr val="008000"/>
              </a:buClr>
            </a:pPr>
            <a:r>
              <a:rPr lang="en-US" sz="2400" dirty="0"/>
              <a:t>P</a:t>
            </a:r>
            <a:r>
              <a:rPr lang="en-US" sz="2400" dirty="0" smtClean="0"/>
              <a:t>ossible </a:t>
            </a:r>
            <a:r>
              <a:rPr lang="en-US" sz="2400" dirty="0"/>
              <a:t>representations of JSF components </a:t>
            </a:r>
            <a:r>
              <a:rPr lang="en-US" sz="2400" dirty="0" smtClean="0"/>
              <a:t>to the abstract widgets</a:t>
            </a:r>
          </a:p>
          <a:p>
            <a:pPr lvl="1">
              <a:buClr>
                <a:srgbClr val="008000"/>
              </a:buClr>
            </a:pPr>
            <a:r>
              <a:rPr lang="en-US" sz="2400" dirty="0" smtClean="0"/>
              <a:t>Relevant </a:t>
            </a:r>
            <a:r>
              <a:rPr lang="en-US" sz="2400" dirty="0"/>
              <a:t>information available in UIDs</a:t>
            </a: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spTree>
    <p:extLst>
      <p:ext uri="{BB962C8B-B14F-4D97-AF65-F5344CB8AC3E}">
        <p14:creationId xmlns:p14="http://schemas.microsoft.com/office/powerpoint/2010/main" val="16285750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507292710"/>
              </p:ext>
            </p:extLst>
          </p:nvPr>
        </p:nvGraphicFramePr>
        <p:xfrm>
          <a:off x="611560" y="1988840"/>
          <a:ext cx="7920880" cy="4294921"/>
        </p:xfrm>
        <a:graphic>
          <a:graphicData uri="http://schemas.openxmlformats.org/drawingml/2006/table">
            <a:tbl>
              <a:tblPr firstRow="1" bandRow="1">
                <a:tableStyleId>{073A0DAA-6AF3-43AB-8588-CEC1D06C72B9}</a:tableStyleId>
              </a:tblPr>
              <a:tblGrid>
                <a:gridCol w="2088232"/>
                <a:gridCol w="5832648"/>
              </a:tblGrid>
              <a:tr h="504056">
                <a:tc>
                  <a:txBody>
                    <a:bodyPr/>
                    <a:lstStyle/>
                    <a:p>
                      <a:pPr algn="ctr"/>
                      <a:r>
                        <a:rPr lang="en-US" dirty="0" smtClean="0"/>
                        <a:t>UID Elements</a:t>
                      </a:r>
                      <a:endParaRPr lang="en-US" dirty="0"/>
                    </a:p>
                  </a:txBody>
                  <a:tcPr/>
                </a:tc>
                <a:tc>
                  <a:txBody>
                    <a:bodyPr/>
                    <a:lstStyle/>
                    <a:p>
                      <a:pPr algn="ctr"/>
                      <a:r>
                        <a:rPr lang="en-US" dirty="0" smtClean="0"/>
                        <a:t>JSF Components</a:t>
                      </a:r>
                      <a:endParaRPr lang="en-US" dirty="0"/>
                    </a:p>
                  </a:txBody>
                  <a:tcPr/>
                </a:tc>
              </a:tr>
              <a:tr h="590466">
                <a:tc>
                  <a:txBody>
                    <a:bodyPr/>
                    <a:lstStyle/>
                    <a:p>
                      <a:r>
                        <a:rPr kumimoji="0" lang="en-US" sz="1800" kern="1200" dirty="0" smtClean="0">
                          <a:effectLst/>
                        </a:rPr>
                        <a:t>text</a:t>
                      </a:r>
                      <a:r>
                        <a:rPr lang="en-US" dirty="0" smtClean="0">
                          <a:effectLst/>
                        </a:rPr>
                        <a:t> </a:t>
                      </a:r>
                      <a:endParaRPr lang="en-US" dirty="0"/>
                    </a:p>
                  </a:txBody>
                  <a:tcPr/>
                </a:tc>
                <a:tc>
                  <a:txBody>
                    <a:bodyPr/>
                    <a:lstStyle/>
                    <a:p>
                      <a:pPr marL="285750" indent="-285750">
                        <a:buFont typeface="Arial"/>
                        <a:buChar char="•"/>
                      </a:pPr>
                      <a:r>
                        <a:rPr kumimoji="0" lang="en-US" sz="1800" b="1" kern="1200" dirty="0" err="1" smtClean="0">
                          <a:effectLst/>
                        </a:rPr>
                        <a:t>outputText</a:t>
                      </a:r>
                      <a:r>
                        <a:rPr lang="en-US" dirty="0" smtClean="0">
                          <a:effectLst/>
                        </a:rPr>
                        <a:t> </a:t>
                      </a:r>
                      <a:endParaRPr lang="en-US" dirty="0"/>
                    </a:p>
                  </a:txBody>
                  <a:tcPr/>
                </a:tc>
              </a:tr>
              <a:tr h="849694">
                <a:tc>
                  <a:txBody>
                    <a:bodyPr/>
                    <a:lstStyle/>
                    <a:p>
                      <a:r>
                        <a:rPr kumimoji="0" lang="en-US" sz="1800" kern="1200" dirty="0" smtClean="0">
                          <a:effectLst/>
                        </a:rPr>
                        <a:t>data item (system output)</a:t>
                      </a:r>
                      <a:r>
                        <a:rPr lang="en-US" dirty="0" smtClean="0">
                          <a:effectLst/>
                        </a:rPr>
                        <a:t> </a:t>
                      </a:r>
                      <a:endParaRPr lang="en-US" dirty="0"/>
                    </a:p>
                  </a:txBody>
                  <a:tcPr/>
                </a:tc>
                <a:tc>
                  <a:txBody>
                    <a:bodyPr/>
                    <a:lstStyle/>
                    <a:p>
                      <a:pPr marL="285750" indent="-285750">
                        <a:buFont typeface="Arial"/>
                        <a:buChar char="•"/>
                      </a:pPr>
                      <a:r>
                        <a:rPr kumimoji="0" lang="en-US" sz="1800" kern="1200" dirty="0" smtClean="0">
                          <a:effectLst/>
                        </a:rPr>
                        <a:t>if the data item is the source of any transition, it is mapped to a </a:t>
                      </a:r>
                      <a:r>
                        <a:rPr kumimoji="0" lang="en-US" sz="1800" b="1" kern="1200" dirty="0" err="1" smtClean="0">
                          <a:effectLst/>
                        </a:rPr>
                        <a:t>commandLink</a:t>
                      </a:r>
                      <a:endParaRPr kumimoji="0" lang="en-US" sz="1800" b="1" kern="1200" dirty="0" smtClean="0">
                        <a:effectLst/>
                      </a:endParaRPr>
                    </a:p>
                    <a:p>
                      <a:pPr marL="285750" indent="-285750">
                        <a:buFont typeface="Arial"/>
                        <a:buChar char="•"/>
                      </a:pPr>
                      <a:r>
                        <a:rPr kumimoji="0" lang="en-US" sz="1800" kern="1200" dirty="0" smtClean="0">
                          <a:effectLst/>
                        </a:rPr>
                        <a:t>otherwise, it is mapped to an </a:t>
                      </a:r>
                      <a:r>
                        <a:rPr kumimoji="0" lang="en-US" sz="1800" b="1" kern="1200" dirty="0" err="1" smtClean="0">
                          <a:effectLst/>
                        </a:rPr>
                        <a:t>outputText</a:t>
                      </a:r>
                      <a:endParaRPr lang="en-US" b="1" dirty="0"/>
                    </a:p>
                  </a:txBody>
                  <a:tcPr/>
                </a:tc>
              </a:tr>
              <a:tr h="849694">
                <a:tc>
                  <a:txBody>
                    <a:bodyPr/>
                    <a:lstStyle/>
                    <a:p>
                      <a:r>
                        <a:rPr kumimoji="0" lang="en-US" sz="1800" kern="1200" dirty="0" smtClean="0">
                          <a:effectLst/>
                        </a:rPr>
                        <a:t>structure (system output)</a:t>
                      </a:r>
                      <a:r>
                        <a:rPr lang="en-US" dirty="0" smtClean="0">
                          <a:effectLst/>
                        </a:rPr>
                        <a:t> </a:t>
                      </a:r>
                      <a:endParaRPr lang="en-US" dirty="0"/>
                    </a:p>
                  </a:txBody>
                  <a:tcPr/>
                </a:tc>
                <a:tc>
                  <a:txBody>
                    <a:bodyPr/>
                    <a:lstStyle/>
                    <a:p>
                      <a:pPr marL="285750" indent="-285750">
                        <a:buFont typeface="Arial"/>
                        <a:buChar char="•"/>
                      </a:pPr>
                      <a:r>
                        <a:rPr kumimoji="0" lang="en-US" sz="1800" kern="1200" dirty="0" smtClean="0">
                          <a:effectLst/>
                        </a:rPr>
                        <a:t>if the structure is not the source of any transition and does not contain elements, it is mapped to an </a:t>
                      </a:r>
                      <a:r>
                        <a:rPr kumimoji="0" lang="en-US" sz="1800" b="1" kern="1200" dirty="0" err="1" smtClean="0">
                          <a:effectLst/>
                        </a:rPr>
                        <a:t>outputText</a:t>
                      </a:r>
                      <a:endParaRPr kumimoji="0" lang="en-US" sz="1800" b="1" kern="1200" dirty="0" smtClean="0">
                        <a:effectLst/>
                      </a:endParaRPr>
                    </a:p>
                    <a:p>
                      <a:pPr marL="285750" indent="-285750">
                        <a:buFont typeface="Arial"/>
                        <a:buChar char="•"/>
                      </a:pPr>
                      <a:r>
                        <a:rPr kumimoji="0" lang="en-US" sz="1800" kern="1200" dirty="0" smtClean="0">
                          <a:effectLst/>
                        </a:rPr>
                        <a:t>if the structure is the source of a transition and does not contain elements, it is mapped to a </a:t>
                      </a:r>
                      <a:r>
                        <a:rPr kumimoji="0" lang="en-US" sz="1800" b="1" kern="1200" dirty="0" err="1" smtClean="0">
                          <a:effectLst/>
                        </a:rPr>
                        <a:t>commandLink</a:t>
                      </a:r>
                      <a:r>
                        <a:rPr kumimoji="0" lang="en-US" sz="1800" b="1" kern="1200" dirty="0" smtClean="0">
                          <a:effectLst/>
                        </a:rPr>
                        <a:t> </a:t>
                      </a:r>
                      <a:r>
                        <a:rPr kumimoji="0" lang="en-US" sz="1800" kern="1200" dirty="0" smtClean="0">
                          <a:effectLst/>
                        </a:rPr>
                        <a:t> </a:t>
                      </a:r>
                    </a:p>
                    <a:p>
                      <a:pPr marL="285750" indent="-285750">
                        <a:buFont typeface="Arial"/>
                        <a:buChar char="•"/>
                      </a:pPr>
                      <a:r>
                        <a:rPr kumimoji="0" lang="en-US" sz="1800" kern="1200" dirty="0" smtClean="0">
                          <a:effectLst/>
                        </a:rPr>
                        <a:t>if the structure contains elements, it is mapped to a </a:t>
                      </a:r>
                      <a:r>
                        <a:rPr kumimoji="0" lang="en-US" sz="1800" b="1" kern="1200" dirty="0" err="1" smtClean="0">
                          <a:effectLst/>
                        </a:rPr>
                        <a:t>panelGrid</a:t>
                      </a:r>
                      <a:r>
                        <a:rPr kumimoji="0" lang="en-US" sz="1800" kern="1200" dirty="0" smtClean="0">
                          <a:effectLst/>
                        </a:rPr>
                        <a:t> with an </a:t>
                      </a:r>
                      <a:r>
                        <a:rPr kumimoji="0" lang="en-US" sz="1800" b="1" kern="1200" dirty="0" err="1" smtClean="0">
                          <a:effectLst/>
                        </a:rPr>
                        <a:t>outputLabel</a:t>
                      </a:r>
                      <a:r>
                        <a:rPr kumimoji="0" lang="en-US" sz="1800" kern="1200" dirty="0" smtClean="0">
                          <a:effectLst/>
                        </a:rPr>
                        <a:t>. Each element within the structure is mapped according to its type</a:t>
                      </a:r>
                      <a:endParaRPr lang="en-US" dirty="0"/>
                    </a:p>
                  </a:txBody>
                  <a:tcPr/>
                </a:tc>
              </a:tr>
            </a:tbl>
          </a:graphicData>
        </a:graphic>
      </p:graphicFrame>
    </p:spTree>
    <p:extLst>
      <p:ext uri="{BB962C8B-B14F-4D97-AF65-F5344CB8AC3E}">
        <p14:creationId xmlns:p14="http://schemas.microsoft.com/office/powerpoint/2010/main" val="47245168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481587658"/>
              </p:ext>
            </p:extLst>
          </p:nvPr>
        </p:nvGraphicFramePr>
        <p:xfrm>
          <a:off x="611560" y="1988840"/>
          <a:ext cx="7920880" cy="4554149"/>
        </p:xfrm>
        <a:graphic>
          <a:graphicData uri="http://schemas.openxmlformats.org/drawingml/2006/table">
            <a:tbl>
              <a:tblPr firstRow="1" bandRow="1">
                <a:tableStyleId>{073A0DAA-6AF3-43AB-8588-CEC1D06C72B9}</a:tableStyleId>
              </a:tblPr>
              <a:tblGrid>
                <a:gridCol w="2088232"/>
                <a:gridCol w="5832648"/>
              </a:tblGrid>
              <a:tr h="504056">
                <a:tc>
                  <a:txBody>
                    <a:bodyPr/>
                    <a:lstStyle/>
                    <a:p>
                      <a:pPr algn="ctr"/>
                      <a:r>
                        <a:rPr lang="en-US" dirty="0" smtClean="0"/>
                        <a:t>UID Elements</a:t>
                      </a:r>
                      <a:endParaRPr lang="en-US" dirty="0"/>
                    </a:p>
                  </a:txBody>
                  <a:tcPr/>
                </a:tc>
                <a:tc>
                  <a:txBody>
                    <a:bodyPr/>
                    <a:lstStyle/>
                    <a:p>
                      <a:pPr algn="ctr"/>
                      <a:r>
                        <a:rPr lang="en-US" dirty="0" smtClean="0"/>
                        <a:t>JSF Components</a:t>
                      </a:r>
                      <a:endParaRPr lang="en-US" dirty="0"/>
                    </a:p>
                  </a:txBody>
                  <a:tcPr/>
                </a:tc>
              </a:tr>
              <a:tr h="590466">
                <a:tc>
                  <a:txBody>
                    <a:bodyPr/>
                    <a:lstStyle/>
                    <a:p>
                      <a:r>
                        <a:rPr kumimoji="0" lang="en-US" sz="1800" kern="1200" dirty="0" smtClean="0">
                          <a:solidFill>
                            <a:schemeClr val="dk1"/>
                          </a:solidFill>
                          <a:effectLst/>
                          <a:latin typeface="+mn-lt"/>
                          <a:ea typeface="+mn-ea"/>
                          <a:cs typeface="+mn-cs"/>
                        </a:rPr>
                        <a:t>set of data items (system output), </a:t>
                      </a:r>
                    </a:p>
                    <a:p>
                      <a:r>
                        <a:rPr kumimoji="0" lang="en-US" sz="1800" kern="1200" dirty="0" smtClean="0">
                          <a:solidFill>
                            <a:schemeClr val="dk1"/>
                          </a:solidFill>
                          <a:effectLst/>
                          <a:latin typeface="+mn-lt"/>
                          <a:ea typeface="+mn-ea"/>
                          <a:cs typeface="+mn-cs"/>
                        </a:rPr>
                        <a:t>set of structures (system output)</a:t>
                      </a:r>
                      <a:r>
                        <a:rPr lang="en-US" dirty="0" smtClean="0">
                          <a:effectLst/>
                        </a:rPr>
                        <a:t> </a:t>
                      </a:r>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the set is not the source of any transition, it is mapped to a </a:t>
                      </a:r>
                      <a:r>
                        <a:rPr kumimoji="0" lang="en-US" sz="1800" b="1" kern="1200" dirty="0" err="1" smtClean="0">
                          <a:solidFill>
                            <a:schemeClr val="dk1"/>
                          </a:solidFill>
                          <a:effectLst/>
                          <a:latin typeface="+mn-lt"/>
                          <a:ea typeface="+mn-ea"/>
                          <a:cs typeface="+mn-cs"/>
                        </a:rPr>
                        <a:t>dataTable</a:t>
                      </a:r>
                      <a:endParaRPr kumimoji="0" lang="en-US" sz="1800" b="1" kern="1200" dirty="0" smtClean="0">
                        <a:solidFill>
                          <a:schemeClr val="dk1"/>
                        </a:solidFill>
                        <a:effectLst/>
                        <a:latin typeface="+mn-lt"/>
                        <a:ea typeface="+mn-ea"/>
                        <a:cs typeface="+mn-cs"/>
                      </a:endParaRPr>
                    </a:p>
                    <a:p>
                      <a:pPr marL="285750" indent="-285750">
                        <a:buFont typeface="Arial"/>
                        <a:buChar char="•"/>
                      </a:pPr>
                      <a:r>
                        <a:rPr kumimoji="0" lang="en-US" sz="1800" kern="1200" dirty="0" smtClean="0">
                          <a:solidFill>
                            <a:schemeClr val="dk1"/>
                          </a:solidFill>
                          <a:effectLst/>
                          <a:latin typeface="+mn-lt"/>
                          <a:ea typeface="+mn-ea"/>
                          <a:cs typeface="+mn-cs"/>
                        </a:rPr>
                        <a:t>otherwise, its mapping is done as in the mapping of a transition</a:t>
                      </a:r>
                      <a:endParaRPr lang="en-US" dirty="0"/>
                    </a:p>
                  </a:txBody>
                  <a:tcPr/>
                </a:tc>
              </a:tr>
              <a:tr h="849694">
                <a:tc>
                  <a:txBody>
                    <a:bodyPr/>
                    <a:lstStyle/>
                    <a:p>
                      <a:r>
                        <a:rPr kumimoji="0" lang="en-US" sz="1800" kern="1200" dirty="0" smtClean="0">
                          <a:solidFill>
                            <a:schemeClr val="dk1"/>
                          </a:solidFill>
                          <a:effectLst/>
                          <a:latin typeface="+mn-lt"/>
                          <a:ea typeface="+mn-ea"/>
                          <a:cs typeface="+mn-cs"/>
                        </a:rPr>
                        <a:t>data item (user entry)</a:t>
                      </a:r>
                      <a:r>
                        <a:rPr lang="en-US" dirty="0" smtClean="0">
                          <a:effectLst/>
                        </a:rPr>
                        <a:t> </a:t>
                      </a:r>
                      <a:endParaRPr lang="en-US" dirty="0"/>
                    </a:p>
                  </a:txBody>
                  <a:tcPr/>
                </a:tc>
                <a:tc>
                  <a:txBody>
                    <a:bodyPr/>
                    <a:lstStyle/>
                    <a:p>
                      <a:pPr marL="285750" indent="-285750">
                        <a:buFont typeface="Arial"/>
                        <a:buChar char="•"/>
                      </a:pPr>
                      <a:r>
                        <a:rPr kumimoji="0" lang="en-US" sz="1800" b="1" kern="1200" dirty="0" err="1" smtClean="0">
                          <a:solidFill>
                            <a:schemeClr val="dk1"/>
                          </a:solidFill>
                          <a:effectLst/>
                          <a:latin typeface="+mn-lt"/>
                          <a:ea typeface="+mn-ea"/>
                          <a:cs typeface="+mn-cs"/>
                        </a:rPr>
                        <a:t>inputText</a:t>
                      </a:r>
                      <a:r>
                        <a:rPr lang="en-US" dirty="0" smtClean="0">
                          <a:effectLst/>
                        </a:rPr>
                        <a:t> </a:t>
                      </a:r>
                      <a:endParaRPr lang="en-US" dirty="0"/>
                    </a:p>
                  </a:txBody>
                  <a:tcPr/>
                </a:tc>
              </a:tr>
              <a:tr h="849694">
                <a:tc>
                  <a:txBody>
                    <a:bodyPr/>
                    <a:lstStyle/>
                    <a:p>
                      <a:r>
                        <a:rPr kumimoji="0" lang="en-US" sz="1800" kern="1200" dirty="0" smtClean="0">
                          <a:solidFill>
                            <a:schemeClr val="dk1"/>
                          </a:solidFill>
                          <a:effectLst/>
                          <a:latin typeface="+mn-lt"/>
                          <a:ea typeface="+mn-ea"/>
                          <a:cs typeface="+mn-cs"/>
                        </a:rPr>
                        <a:t>structure (user entry)</a:t>
                      </a:r>
                      <a:r>
                        <a:rPr lang="en-US" dirty="0" smtClean="0">
                          <a:effectLst/>
                        </a:rPr>
                        <a:t> </a:t>
                      </a:r>
                      <a:endParaRPr lang="en-US" dirty="0"/>
                    </a:p>
                  </a:txBody>
                  <a:tcPr/>
                </a:tc>
                <a:tc>
                  <a:txBody>
                    <a:bodyPr/>
                    <a:lstStyle/>
                    <a:p>
                      <a:pPr marL="285750" indent="-285750">
                        <a:buFont typeface="Arial"/>
                        <a:buChar char="•"/>
                      </a:pPr>
                      <a:r>
                        <a:rPr kumimoji="0" lang="en-US" sz="1800" b="1" kern="1200" dirty="0" err="1" smtClean="0">
                          <a:solidFill>
                            <a:schemeClr val="dk1"/>
                          </a:solidFill>
                          <a:effectLst/>
                          <a:latin typeface="+mn-lt"/>
                          <a:ea typeface="+mn-ea"/>
                          <a:cs typeface="+mn-cs"/>
                        </a:rPr>
                        <a:t>panelGrid</a:t>
                      </a:r>
                      <a:r>
                        <a:rPr kumimoji="0" lang="en-US" sz="1800" kern="1200" dirty="0" smtClean="0">
                          <a:solidFill>
                            <a:schemeClr val="dk1"/>
                          </a:solidFill>
                          <a:effectLst/>
                          <a:latin typeface="+mn-lt"/>
                          <a:ea typeface="+mn-ea"/>
                          <a:cs typeface="+mn-cs"/>
                        </a:rPr>
                        <a:t> with an </a:t>
                      </a:r>
                      <a:r>
                        <a:rPr kumimoji="0" lang="en-US" sz="1800" b="1" kern="1200" dirty="0" err="1" smtClean="0">
                          <a:solidFill>
                            <a:schemeClr val="dk1"/>
                          </a:solidFill>
                          <a:effectLst/>
                          <a:latin typeface="+mn-lt"/>
                          <a:ea typeface="+mn-ea"/>
                          <a:cs typeface="+mn-cs"/>
                        </a:rPr>
                        <a:t>outputLabel</a:t>
                      </a:r>
                      <a:r>
                        <a:rPr kumimoji="0" lang="en-US" sz="1800" kern="1200" dirty="0" smtClean="0">
                          <a:solidFill>
                            <a:schemeClr val="dk1"/>
                          </a:solidFill>
                          <a:effectLst/>
                          <a:latin typeface="+mn-lt"/>
                          <a:ea typeface="+mn-ea"/>
                          <a:cs typeface="+mn-cs"/>
                        </a:rPr>
                        <a:t>. Each element within the structure is mapped according to its type and the resulting JSF components are included into the </a:t>
                      </a:r>
                      <a:r>
                        <a:rPr kumimoji="0" lang="en-US" sz="1800" kern="1200" dirty="0" err="1" smtClean="0">
                          <a:solidFill>
                            <a:schemeClr val="dk1"/>
                          </a:solidFill>
                          <a:effectLst/>
                          <a:latin typeface="+mn-lt"/>
                          <a:ea typeface="+mn-ea"/>
                          <a:cs typeface="+mn-cs"/>
                        </a:rPr>
                        <a:t>panelGrid</a:t>
                      </a:r>
                      <a:r>
                        <a:rPr kumimoji="0" lang="en-US" sz="1800" kern="1200" dirty="0" smtClean="0">
                          <a:solidFill>
                            <a:schemeClr val="dk1"/>
                          </a:solidFill>
                          <a:effectLst/>
                          <a:latin typeface="+mn-lt"/>
                          <a:ea typeface="+mn-ea"/>
                          <a:cs typeface="+mn-cs"/>
                        </a:rPr>
                        <a:t> (mapping rules are recursively applied to nested elements)</a:t>
                      </a:r>
                    </a:p>
                    <a:p>
                      <a:pPr marL="285750" indent="-285750">
                        <a:buFont typeface="Arial"/>
                        <a:buChar char="•"/>
                      </a:pPr>
                      <a:r>
                        <a:rPr kumimoji="0" lang="en-US" sz="1800" kern="1200" dirty="0" smtClean="0">
                          <a:solidFill>
                            <a:schemeClr val="dk1"/>
                          </a:solidFill>
                          <a:effectLst/>
                          <a:latin typeface="+mn-lt"/>
                          <a:ea typeface="+mn-ea"/>
                          <a:cs typeface="+mn-cs"/>
                        </a:rPr>
                        <a:t>if the structure does not have elements, it is mapped to an </a:t>
                      </a:r>
                      <a:r>
                        <a:rPr kumimoji="0" lang="en-US" sz="1800" b="1" kern="1200" dirty="0" err="1" smtClean="0">
                          <a:solidFill>
                            <a:schemeClr val="dk1"/>
                          </a:solidFill>
                          <a:effectLst/>
                          <a:latin typeface="+mn-lt"/>
                          <a:ea typeface="+mn-ea"/>
                          <a:cs typeface="+mn-cs"/>
                        </a:rPr>
                        <a:t>inputText</a:t>
                      </a:r>
                      <a:r>
                        <a:rPr kumimoji="0" lang="en-US" sz="1800" kern="1200" dirty="0" smtClean="0">
                          <a:solidFill>
                            <a:schemeClr val="dk1"/>
                          </a:solidFill>
                          <a:effectLst/>
                          <a:latin typeface="+mn-lt"/>
                          <a:ea typeface="+mn-ea"/>
                          <a:cs typeface="+mn-cs"/>
                        </a:rPr>
                        <a:t> with an </a:t>
                      </a:r>
                      <a:r>
                        <a:rPr kumimoji="0" lang="en-US" sz="1800" b="1" kern="1200" dirty="0" err="1" smtClean="0">
                          <a:solidFill>
                            <a:schemeClr val="dk1"/>
                          </a:solidFill>
                          <a:effectLst/>
                          <a:latin typeface="+mn-lt"/>
                          <a:ea typeface="+mn-ea"/>
                          <a:cs typeface="+mn-cs"/>
                        </a:rPr>
                        <a:t>outputLabel</a:t>
                      </a:r>
                      <a:endParaRPr lang="en-US" b="1" dirty="0"/>
                    </a:p>
                  </a:txBody>
                  <a:tcPr/>
                </a:tc>
              </a:tr>
            </a:tbl>
          </a:graphicData>
        </a:graphic>
      </p:graphicFrame>
      <p:sp>
        <p:nvSpPr>
          <p:cNvPr id="3" name="Oval 2"/>
          <p:cNvSpPr/>
          <p:nvPr/>
        </p:nvSpPr>
        <p:spPr>
          <a:xfrm>
            <a:off x="179512" y="3573016"/>
            <a:ext cx="5544616" cy="1080120"/>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703637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774784478"/>
              </p:ext>
            </p:extLst>
          </p:nvPr>
        </p:nvGraphicFramePr>
        <p:xfrm>
          <a:off x="611560" y="1988840"/>
          <a:ext cx="7920880" cy="4554149"/>
        </p:xfrm>
        <a:graphic>
          <a:graphicData uri="http://schemas.openxmlformats.org/drawingml/2006/table">
            <a:tbl>
              <a:tblPr firstRow="1" bandRow="1">
                <a:tableStyleId>{073A0DAA-6AF3-43AB-8588-CEC1D06C72B9}</a:tableStyleId>
              </a:tblPr>
              <a:tblGrid>
                <a:gridCol w="2088232"/>
                <a:gridCol w="5832648"/>
              </a:tblGrid>
              <a:tr h="504056">
                <a:tc>
                  <a:txBody>
                    <a:bodyPr/>
                    <a:lstStyle/>
                    <a:p>
                      <a:pPr algn="ctr"/>
                      <a:r>
                        <a:rPr lang="en-US" dirty="0" smtClean="0"/>
                        <a:t>UID Elements</a:t>
                      </a:r>
                      <a:endParaRPr lang="en-US" dirty="0"/>
                    </a:p>
                  </a:txBody>
                  <a:tcPr/>
                </a:tc>
                <a:tc>
                  <a:txBody>
                    <a:bodyPr/>
                    <a:lstStyle/>
                    <a:p>
                      <a:pPr algn="ctr"/>
                      <a:r>
                        <a:rPr lang="en-US" dirty="0" smtClean="0"/>
                        <a:t>JSF Components</a:t>
                      </a:r>
                      <a:endParaRPr lang="en-US" dirty="0"/>
                    </a:p>
                  </a:txBody>
                  <a:tcPr/>
                </a:tc>
              </a:tr>
              <a:tr h="590466">
                <a:tc>
                  <a:txBody>
                    <a:bodyPr/>
                    <a:lstStyle/>
                    <a:p>
                      <a:r>
                        <a:rPr kumimoji="0" lang="en-US" sz="1800" kern="1200" dirty="0" smtClean="0">
                          <a:solidFill>
                            <a:schemeClr val="dk1"/>
                          </a:solidFill>
                          <a:effectLst/>
                          <a:latin typeface="+mn-lt"/>
                          <a:ea typeface="+mn-ea"/>
                          <a:cs typeface="+mn-cs"/>
                        </a:rPr>
                        <a:t>set of data items (user entry)</a:t>
                      </a:r>
                      <a:r>
                        <a:rPr lang="en-US" dirty="0" smtClean="0">
                          <a:effectLst/>
                        </a:rPr>
                        <a:t> </a:t>
                      </a:r>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the set has an upper limit (0..*), it is mapped to an </a:t>
                      </a:r>
                      <a:r>
                        <a:rPr kumimoji="0" lang="en-US" sz="1800" b="1" kern="1200" dirty="0" err="1" smtClean="0">
                          <a:solidFill>
                            <a:schemeClr val="dk1"/>
                          </a:solidFill>
                          <a:effectLst/>
                          <a:latin typeface="+mn-lt"/>
                          <a:ea typeface="+mn-ea"/>
                          <a:cs typeface="+mn-cs"/>
                        </a:rPr>
                        <a:t>inputText</a:t>
                      </a:r>
                      <a:r>
                        <a:rPr kumimoji="0" lang="en-US" sz="1800" kern="1200" dirty="0" smtClean="0">
                          <a:solidFill>
                            <a:schemeClr val="dk1"/>
                          </a:solidFill>
                          <a:effectLst/>
                          <a:latin typeface="+mn-lt"/>
                          <a:ea typeface="+mn-ea"/>
                          <a:cs typeface="+mn-cs"/>
                        </a:rPr>
                        <a:t> with an </a:t>
                      </a:r>
                      <a:r>
                        <a:rPr kumimoji="0" lang="en-US" sz="1800" b="1" kern="1200" dirty="0" err="1" smtClean="0">
                          <a:solidFill>
                            <a:schemeClr val="dk1"/>
                          </a:solidFill>
                          <a:effectLst/>
                          <a:latin typeface="+mn-lt"/>
                          <a:ea typeface="+mn-ea"/>
                          <a:cs typeface="+mn-cs"/>
                        </a:rPr>
                        <a:t>outputLabel</a:t>
                      </a:r>
                      <a:endParaRPr kumimoji="0" lang="en-US" sz="1800" b="1" kern="1200" dirty="0" smtClean="0">
                        <a:solidFill>
                          <a:schemeClr val="dk1"/>
                        </a:solidFill>
                        <a:effectLst/>
                        <a:latin typeface="+mn-lt"/>
                        <a:ea typeface="+mn-ea"/>
                        <a:cs typeface="+mn-cs"/>
                      </a:endParaRPr>
                    </a:p>
                    <a:p>
                      <a:pPr marL="285750" indent="-285750">
                        <a:buFont typeface="Arial"/>
                        <a:buChar char="•"/>
                      </a:pPr>
                      <a:r>
                        <a:rPr kumimoji="0" lang="en-US" sz="1800" kern="1200" dirty="0" smtClean="0">
                          <a:solidFill>
                            <a:schemeClr val="dk1"/>
                          </a:solidFill>
                          <a:effectLst/>
                          <a:latin typeface="+mn-lt"/>
                          <a:ea typeface="+mn-ea"/>
                          <a:cs typeface="+mn-cs"/>
                        </a:rPr>
                        <a:t>otherwise, </a:t>
                      </a:r>
                      <a:r>
                        <a:rPr kumimoji="0" lang="en-US" sz="1800" b="1" kern="1200" dirty="0" err="1" smtClean="0">
                          <a:solidFill>
                            <a:schemeClr val="dk1"/>
                          </a:solidFill>
                          <a:effectLst/>
                          <a:latin typeface="+mn-lt"/>
                          <a:ea typeface="+mn-ea"/>
                          <a:cs typeface="+mn-cs"/>
                        </a:rPr>
                        <a:t>inputText</a:t>
                      </a:r>
                      <a:r>
                        <a:rPr kumimoji="0" lang="en-US" sz="1800" b="1" kern="1200" dirty="0" smtClean="0">
                          <a:solidFill>
                            <a:schemeClr val="dk1"/>
                          </a:solidFill>
                          <a:effectLst/>
                          <a:latin typeface="+mn-lt"/>
                          <a:ea typeface="+mn-ea"/>
                          <a:cs typeface="+mn-cs"/>
                        </a:rPr>
                        <a:t> </a:t>
                      </a:r>
                      <a:r>
                        <a:rPr kumimoji="0" lang="en-US" sz="1800" kern="1200" dirty="0" smtClean="0">
                          <a:solidFill>
                            <a:schemeClr val="dk1"/>
                          </a:solidFill>
                          <a:effectLst/>
                          <a:latin typeface="+mn-lt"/>
                          <a:ea typeface="+mn-ea"/>
                          <a:cs typeface="+mn-cs"/>
                        </a:rPr>
                        <a:t>components must be replicated up to the number of required entries</a:t>
                      </a:r>
                      <a:endParaRPr lang="en-US" dirty="0"/>
                    </a:p>
                  </a:txBody>
                  <a:tcPr/>
                </a:tc>
              </a:tr>
              <a:tr h="849694">
                <a:tc>
                  <a:txBody>
                    <a:bodyPr/>
                    <a:lstStyle/>
                    <a:p>
                      <a:r>
                        <a:rPr kumimoji="0" lang="en-US" sz="1800" kern="1200" dirty="0" smtClean="0">
                          <a:solidFill>
                            <a:schemeClr val="dk1"/>
                          </a:solidFill>
                          <a:effectLst/>
                          <a:latin typeface="+mn-lt"/>
                          <a:ea typeface="+mn-ea"/>
                          <a:cs typeface="+mn-cs"/>
                        </a:rPr>
                        <a:t>set of structures (user entry)</a:t>
                      </a:r>
                      <a:r>
                        <a:rPr lang="en-US" dirty="0" smtClean="0">
                          <a:effectLst/>
                        </a:rPr>
                        <a:t> </a:t>
                      </a:r>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the set has an upper limit and the structure does not contain elements, its mapping is done as in a set of data items</a:t>
                      </a:r>
                    </a:p>
                    <a:p>
                      <a:pPr marL="285750" indent="-285750">
                        <a:buFont typeface="Arial"/>
                        <a:buChar char="•"/>
                      </a:pPr>
                      <a:r>
                        <a:rPr kumimoji="0" lang="en-US" sz="1800" kern="1200" dirty="0" smtClean="0">
                          <a:solidFill>
                            <a:schemeClr val="dk1"/>
                          </a:solidFill>
                          <a:effectLst/>
                          <a:latin typeface="+mn-lt"/>
                          <a:ea typeface="+mn-ea"/>
                          <a:cs typeface="+mn-cs"/>
                        </a:rPr>
                        <a:t>if the set has a relatively small upper limit, it is mapped to a </a:t>
                      </a:r>
                      <a:r>
                        <a:rPr kumimoji="0" lang="en-US" sz="1800" b="1" kern="1200" dirty="0" err="1" smtClean="0">
                          <a:solidFill>
                            <a:schemeClr val="dk1"/>
                          </a:solidFill>
                          <a:effectLst/>
                          <a:latin typeface="+mn-lt"/>
                          <a:ea typeface="+mn-ea"/>
                          <a:cs typeface="+mn-cs"/>
                        </a:rPr>
                        <a:t>dataTable</a:t>
                      </a:r>
                      <a:r>
                        <a:rPr kumimoji="0" lang="en-US" sz="1800" kern="1200" dirty="0" smtClean="0">
                          <a:solidFill>
                            <a:schemeClr val="dk1"/>
                          </a:solidFill>
                          <a:effectLst/>
                          <a:latin typeface="+mn-lt"/>
                          <a:ea typeface="+mn-ea"/>
                          <a:cs typeface="+mn-cs"/>
                        </a:rPr>
                        <a:t> and each element to a column</a:t>
                      </a:r>
                    </a:p>
                    <a:p>
                      <a:pPr marL="285750" indent="-285750">
                        <a:buFont typeface="Arial"/>
                        <a:buChar char="•"/>
                      </a:pPr>
                      <a:r>
                        <a:rPr kumimoji="0" lang="en-US" sz="1800" kern="1200" dirty="0" smtClean="0">
                          <a:solidFill>
                            <a:schemeClr val="dk1"/>
                          </a:solidFill>
                          <a:effectLst/>
                          <a:latin typeface="+mn-lt"/>
                          <a:ea typeface="+mn-ea"/>
                          <a:cs typeface="+mn-cs"/>
                        </a:rPr>
                        <a:t>if the set has no upper limit, it is mapped as a single structure</a:t>
                      </a:r>
                      <a:endParaRPr lang="en-US" dirty="0"/>
                    </a:p>
                  </a:txBody>
                  <a:tcPr/>
                </a:tc>
              </a:tr>
              <a:tr h="849694">
                <a:tc>
                  <a:txBody>
                    <a:bodyPr/>
                    <a:lstStyle/>
                    <a:p>
                      <a:r>
                        <a:rPr kumimoji="0" lang="en-US" sz="1800" kern="1200" dirty="0" smtClean="0">
                          <a:solidFill>
                            <a:schemeClr val="dk1"/>
                          </a:solidFill>
                          <a:effectLst/>
                          <a:latin typeface="+mn-lt"/>
                          <a:ea typeface="+mn-ea"/>
                          <a:cs typeface="+mn-cs"/>
                        </a:rPr>
                        <a:t>selection between two data items (or)</a:t>
                      </a:r>
                      <a:r>
                        <a:rPr lang="en-US" dirty="0" smtClean="0">
                          <a:effectLst/>
                        </a:rPr>
                        <a:t> </a:t>
                      </a:r>
                      <a:endParaRPr lang="en-US" dirty="0"/>
                    </a:p>
                  </a:txBody>
                  <a:tcPr/>
                </a:tc>
                <a:tc>
                  <a:txBody>
                    <a:bodyPr/>
                    <a:lstStyle/>
                    <a:p>
                      <a:pPr marL="285750" indent="-285750">
                        <a:buFont typeface="Arial"/>
                        <a:buChar char="•"/>
                      </a:pPr>
                      <a:r>
                        <a:rPr kumimoji="0" lang="pt-BR" sz="1800" b="1" kern="1200" dirty="0" err="1" smtClean="0">
                          <a:solidFill>
                            <a:schemeClr val="dk1"/>
                          </a:solidFill>
                          <a:effectLst/>
                          <a:latin typeface="+mn-lt"/>
                          <a:ea typeface="+mn-ea"/>
                          <a:cs typeface="+mn-cs"/>
                        </a:rPr>
                        <a:t>selectManyCheckbox</a:t>
                      </a:r>
                      <a:r>
                        <a:rPr lang="en-US" dirty="0" smtClean="0">
                          <a:effectLst/>
                        </a:rPr>
                        <a:t> </a:t>
                      </a:r>
                      <a:endParaRPr lang="en-US" dirty="0"/>
                    </a:p>
                  </a:txBody>
                  <a:tcPr/>
                </a:tc>
              </a:tr>
            </a:tbl>
          </a:graphicData>
        </a:graphic>
      </p:graphicFrame>
    </p:spTree>
    <p:extLst>
      <p:ext uri="{BB962C8B-B14F-4D97-AF65-F5344CB8AC3E}">
        <p14:creationId xmlns:p14="http://schemas.microsoft.com/office/powerpoint/2010/main" val="179016663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673964128"/>
              </p:ext>
            </p:extLst>
          </p:nvPr>
        </p:nvGraphicFramePr>
        <p:xfrm>
          <a:off x="611560" y="1988840"/>
          <a:ext cx="7920880" cy="4371270"/>
        </p:xfrm>
        <a:graphic>
          <a:graphicData uri="http://schemas.openxmlformats.org/drawingml/2006/table">
            <a:tbl>
              <a:tblPr firstRow="1" bandRow="1">
                <a:tableStyleId>{073A0DAA-6AF3-43AB-8588-CEC1D06C72B9}</a:tableStyleId>
              </a:tblPr>
              <a:tblGrid>
                <a:gridCol w="2088232"/>
                <a:gridCol w="5832648"/>
              </a:tblGrid>
              <a:tr h="504056">
                <a:tc>
                  <a:txBody>
                    <a:bodyPr/>
                    <a:lstStyle/>
                    <a:p>
                      <a:pPr algn="ctr"/>
                      <a:r>
                        <a:rPr lang="en-US" dirty="0" smtClean="0"/>
                        <a:t>UID Elements</a:t>
                      </a:r>
                      <a:endParaRPr lang="en-US" dirty="0"/>
                    </a:p>
                  </a:txBody>
                  <a:tcPr/>
                </a:tc>
                <a:tc>
                  <a:txBody>
                    <a:bodyPr/>
                    <a:lstStyle/>
                    <a:p>
                      <a:pPr algn="ctr"/>
                      <a:r>
                        <a:rPr lang="en-US" dirty="0" smtClean="0"/>
                        <a:t>JSF Components</a:t>
                      </a:r>
                      <a:endParaRPr lang="en-US" dirty="0"/>
                    </a:p>
                  </a:txBody>
                  <a:tcPr/>
                </a:tc>
              </a:tr>
              <a:tr h="590466">
                <a:tc>
                  <a:txBody>
                    <a:bodyPr/>
                    <a:lstStyle/>
                    <a:p>
                      <a:r>
                        <a:rPr kumimoji="0" lang="en-US" sz="1800" kern="1200" dirty="0" smtClean="0">
                          <a:solidFill>
                            <a:schemeClr val="dk1"/>
                          </a:solidFill>
                          <a:effectLst/>
                          <a:latin typeface="+mn-lt"/>
                          <a:ea typeface="+mn-ea"/>
                          <a:cs typeface="+mn-cs"/>
                        </a:rPr>
                        <a:t>selection of a data item (</a:t>
                      </a:r>
                      <a:r>
                        <a:rPr kumimoji="0" lang="en-US" sz="1800" kern="1200" dirty="0" err="1" smtClean="0">
                          <a:solidFill>
                            <a:schemeClr val="dk1"/>
                          </a:solidFill>
                          <a:effectLst/>
                          <a:latin typeface="+mn-lt"/>
                          <a:ea typeface="+mn-ea"/>
                          <a:cs typeface="+mn-cs"/>
                        </a:rPr>
                        <a:t>xor</a:t>
                      </a:r>
                      <a:r>
                        <a:rPr kumimoji="0" lang="en-US" sz="1800" kern="1200" dirty="0" smtClean="0">
                          <a:solidFill>
                            <a:schemeClr val="dk1"/>
                          </a:solidFill>
                          <a:effectLst/>
                          <a:latin typeface="+mn-lt"/>
                          <a:ea typeface="+mn-ea"/>
                          <a:cs typeface="+mn-cs"/>
                        </a:rPr>
                        <a:t>)</a:t>
                      </a:r>
                      <a:r>
                        <a:rPr lang="en-US" dirty="0" smtClean="0">
                          <a:effectLst/>
                        </a:rPr>
                        <a:t> </a:t>
                      </a:r>
                      <a:endParaRPr lang="en-US" dirty="0"/>
                    </a:p>
                  </a:txBody>
                  <a:tcPr/>
                </a:tc>
                <a:tc>
                  <a:txBody>
                    <a:bodyPr/>
                    <a:lstStyle/>
                    <a:p>
                      <a:pPr marL="285750" indent="-285750">
                        <a:buFont typeface="Arial"/>
                        <a:buChar char="•"/>
                      </a:pPr>
                      <a:r>
                        <a:rPr kumimoji="0" lang="pt-BR" sz="1800" b="1" kern="1200" dirty="0" err="1" smtClean="0">
                          <a:solidFill>
                            <a:schemeClr val="dk1"/>
                          </a:solidFill>
                          <a:effectLst/>
                          <a:latin typeface="+mn-lt"/>
                          <a:ea typeface="+mn-ea"/>
                          <a:cs typeface="+mn-cs"/>
                        </a:rPr>
                        <a:t>selectOneRadio</a:t>
                      </a:r>
                      <a:r>
                        <a:rPr lang="en-US" dirty="0" smtClean="0">
                          <a:effectLst/>
                        </a:rPr>
                        <a:t> </a:t>
                      </a:r>
                      <a:endParaRPr lang="en-US" dirty="0"/>
                    </a:p>
                  </a:txBody>
                  <a:tcPr/>
                </a:tc>
              </a:tr>
              <a:tr h="849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enumerated user entry</a:t>
                      </a:r>
                      <a:r>
                        <a:rPr lang="en-US" dirty="0" smtClean="0">
                          <a:effectLst/>
                        </a:rPr>
                        <a:t> </a:t>
                      </a:r>
                      <a:endParaRPr lang="en-US" dirty="0" smtClean="0"/>
                    </a:p>
                    <a:p>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only one item can be chosen, it is mapped to a </a:t>
                      </a:r>
                      <a:r>
                        <a:rPr kumimoji="0" lang="en-US" sz="1800" b="1" kern="1200" dirty="0" err="1" smtClean="0">
                          <a:solidFill>
                            <a:schemeClr val="dk1"/>
                          </a:solidFill>
                          <a:effectLst/>
                          <a:latin typeface="+mn-lt"/>
                          <a:ea typeface="+mn-ea"/>
                          <a:cs typeface="+mn-cs"/>
                        </a:rPr>
                        <a:t>selectOneRadio</a:t>
                      </a:r>
                      <a:endParaRPr kumimoji="0" lang="en-US" sz="1800" b="1" kern="1200" dirty="0" smtClean="0">
                        <a:solidFill>
                          <a:schemeClr val="dk1"/>
                        </a:solidFill>
                        <a:effectLst/>
                        <a:latin typeface="+mn-lt"/>
                        <a:ea typeface="+mn-ea"/>
                        <a:cs typeface="+mn-cs"/>
                      </a:endParaRPr>
                    </a:p>
                    <a:p>
                      <a:pPr marL="285750" indent="-285750">
                        <a:buFont typeface="Arial"/>
                        <a:buChar char="•"/>
                      </a:pPr>
                      <a:r>
                        <a:rPr kumimoji="0" lang="en-US" sz="1800" kern="1200" dirty="0" smtClean="0">
                          <a:solidFill>
                            <a:schemeClr val="dk1"/>
                          </a:solidFill>
                          <a:effectLst/>
                          <a:latin typeface="+mn-lt"/>
                          <a:ea typeface="+mn-ea"/>
                          <a:cs typeface="+mn-cs"/>
                        </a:rPr>
                        <a:t>if more than one item can be chosen, it is mapped to a </a:t>
                      </a:r>
                      <a:r>
                        <a:rPr kumimoji="0" lang="en-US" sz="1800" b="1" kern="1200" dirty="0" err="1" smtClean="0">
                          <a:solidFill>
                            <a:schemeClr val="dk1"/>
                          </a:solidFill>
                          <a:effectLst/>
                          <a:latin typeface="+mn-lt"/>
                          <a:ea typeface="+mn-ea"/>
                          <a:cs typeface="+mn-cs"/>
                        </a:rPr>
                        <a:t>selectManyCheckbox</a:t>
                      </a:r>
                      <a:endParaRPr lang="en-US" b="1" dirty="0"/>
                    </a:p>
                  </a:txBody>
                  <a:tcPr/>
                </a:tc>
              </a:tr>
              <a:tr h="849694">
                <a:tc>
                  <a:txBody>
                    <a:bodyPr/>
                    <a:lstStyle/>
                    <a:p>
                      <a:r>
                        <a:rPr kumimoji="0" lang="en-US" sz="1800" kern="1200" dirty="0" smtClean="0">
                          <a:solidFill>
                            <a:schemeClr val="dk1"/>
                          </a:solidFill>
                          <a:effectLst/>
                          <a:latin typeface="+mn-lt"/>
                          <a:ea typeface="+mn-ea"/>
                          <a:cs typeface="+mn-cs"/>
                        </a:rPr>
                        <a:t>interaction state</a:t>
                      </a:r>
                      <a:r>
                        <a:rPr lang="en-US" dirty="0" smtClean="0">
                          <a:effectLst/>
                        </a:rPr>
                        <a:t> </a:t>
                      </a:r>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it is mapped to a </a:t>
                      </a:r>
                      <a:r>
                        <a:rPr kumimoji="0" lang="en-US" sz="1800" b="1" kern="1200" dirty="0" smtClean="0">
                          <a:solidFill>
                            <a:schemeClr val="dk1"/>
                          </a:solidFill>
                          <a:effectLst/>
                          <a:latin typeface="+mn-lt"/>
                          <a:ea typeface="+mn-ea"/>
                          <a:cs typeface="+mn-cs"/>
                        </a:rPr>
                        <a:t>form</a:t>
                      </a:r>
                      <a:r>
                        <a:rPr kumimoji="0" lang="en-US" sz="1800" kern="1200" dirty="0" smtClean="0">
                          <a:solidFill>
                            <a:schemeClr val="dk1"/>
                          </a:solidFill>
                          <a:effectLst/>
                          <a:latin typeface="+mn-lt"/>
                          <a:ea typeface="+mn-ea"/>
                          <a:cs typeface="+mn-cs"/>
                        </a:rPr>
                        <a:t>. The JSF components that correspond to the elements of the interaction state are added to the form. Note that a single form component can implement more than one interaction state</a:t>
                      </a:r>
                      <a:endParaRPr lang="en-US" dirty="0"/>
                    </a:p>
                  </a:txBody>
                  <a:tcPr/>
                </a:tc>
              </a:tr>
              <a:tr h="849694">
                <a:tc>
                  <a:txBody>
                    <a:bodyPr/>
                    <a:lstStyle/>
                    <a:p>
                      <a:r>
                        <a:rPr kumimoji="0" lang="en-US" sz="1800" kern="1200" dirty="0" smtClean="0">
                          <a:solidFill>
                            <a:schemeClr val="dk1"/>
                          </a:solidFill>
                          <a:effectLst/>
                          <a:latin typeface="+mn-lt"/>
                          <a:ea typeface="+mn-ea"/>
                          <a:cs typeface="+mn-cs"/>
                        </a:rPr>
                        <a:t>sub-state</a:t>
                      </a:r>
                      <a:r>
                        <a:rPr lang="en-US" dirty="0" smtClean="0">
                          <a:effectLst/>
                        </a:rPr>
                        <a:t> </a:t>
                      </a:r>
                      <a:endParaRPr lang="en-US" dirty="0"/>
                    </a:p>
                  </a:txBody>
                  <a:tcPr/>
                </a:tc>
                <a:tc>
                  <a:txBody>
                    <a:bodyPr/>
                    <a:lstStyle/>
                    <a:p>
                      <a:pPr marL="285750" indent="-285750">
                        <a:buFont typeface="Arial"/>
                        <a:buChar char="•"/>
                      </a:pPr>
                      <a:r>
                        <a:rPr kumimoji="0" lang="en-US" sz="1800" b="1" kern="1200" dirty="0" smtClean="0">
                          <a:solidFill>
                            <a:schemeClr val="dk1"/>
                          </a:solidFill>
                          <a:effectLst/>
                          <a:latin typeface="+mn-lt"/>
                          <a:ea typeface="+mn-ea"/>
                          <a:cs typeface="+mn-cs"/>
                        </a:rPr>
                        <a:t>form</a:t>
                      </a:r>
                      <a:r>
                        <a:rPr lang="en-US" b="1" dirty="0" smtClean="0">
                          <a:effectLst/>
                        </a:rPr>
                        <a:t> </a:t>
                      </a:r>
                      <a:endParaRPr lang="en-US" b="1" dirty="0"/>
                    </a:p>
                  </a:txBody>
                  <a:tcPr/>
                </a:tc>
              </a:tr>
            </a:tbl>
          </a:graphicData>
        </a:graphic>
      </p:graphicFrame>
      <p:sp>
        <p:nvSpPr>
          <p:cNvPr id="5" name="Oval 4"/>
          <p:cNvSpPr/>
          <p:nvPr/>
        </p:nvSpPr>
        <p:spPr>
          <a:xfrm>
            <a:off x="179512" y="2852936"/>
            <a:ext cx="8064896" cy="1512168"/>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2836719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2253759902"/>
              </p:ext>
            </p:extLst>
          </p:nvPr>
        </p:nvGraphicFramePr>
        <p:xfrm>
          <a:off x="611560" y="1988840"/>
          <a:ext cx="7920880" cy="4618855"/>
        </p:xfrm>
        <a:graphic>
          <a:graphicData uri="http://schemas.openxmlformats.org/drawingml/2006/table">
            <a:tbl>
              <a:tblPr firstRow="1" bandRow="1">
                <a:tableStyleId>{073A0DAA-6AF3-43AB-8588-CEC1D06C72B9}</a:tableStyleId>
              </a:tblPr>
              <a:tblGrid>
                <a:gridCol w="2088232"/>
                <a:gridCol w="5832648"/>
              </a:tblGrid>
              <a:tr h="504056">
                <a:tc>
                  <a:txBody>
                    <a:bodyPr/>
                    <a:lstStyle/>
                    <a:p>
                      <a:pPr algn="ctr"/>
                      <a:r>
                        <a:rPr lang="en-US" dirty="0" smtClean="0"/>
                        <a:t>UID Elements</a:t>
                      </a:r>
                      <a:endParaRPr lang="en-US" dirty="0"/>
                    </a:p>
                  </a:txBody>
                  <a:tcPr/>
                </a:tc>
                <a:tc>
                  <a:txBody>
                    <a:bodyPr/>
                    <a:lstStyle/>
                    <a:p>
                      <a:pPr algn="ctr"/>
                      <a:r>
                        <a:rPr lang="en-US" dirty="0" smtClean="0"/>
                        <a:t>JSF Components</a:t>
                      </a:r>
                      <a:endParaRPr lang="en-US" dirty="0"/>
                    </a:p>
                  </a:txBody>
                  <a:tcPr/>
                </a:tc>
              </a:tr>
              <a:tr h="590466">
                <a:tc>
                  <a:txBody>
                    <a:bodyPr/>
                    <a:lstStyle/>
                    <a:p>
                      <a:r>
                        <a:rPr kumimoji="0" lang="en-US" sz="1800" kern="1200" dirty="0" smtClean="0">
                          <a:solidFill>
                            <a:schemeClr val="dk1"/>
                          </a:solidFill>
                          <a:effectLst/>
                          <a:latin typeface="+mn-lt"/>
                          <a:ea typeface="+mn-ea"/>
                          <a:cs typeface="+mn-cs"/>
                        </a:rPr>
                        <a:t>transition with the selection of an option </a:t>
                      </a:r>
                      <a:endParaRPr lang="en-US" dirty="0"/>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the source is a structure, it is mapped to a </a:t>
                      </a:r>
                      <a:r>
                        <a:rPr kumimoji="0" lang="en-US" sz="1800" b="1" kern="1200" dirty="0" err="1" smtClean="0">
                          <a:solidFill>
                            <a:schemeClr val="dk1"/>
                          </a:solidFill>
                          <a:effectLst/>
                          <a:latin typeface="+mn-lt"/>
                          <a:ea typeface="+mn-ea"/>
                          <a:cs typeface="+mn-cs"/>
                        </a:rPr>
                        <a:t>commandLink</a:t>
                      </a:r>
                      <a:r>
                        <a:rPr kumimoji="0" lang="en-US" sz="1800" kern="1200" dirty="0" smtClean="0">
                          <a:solidFill>
                            <a:schemeClr val="dk1"/>
                          </a:solidFill>
                          <a:effectLst/>
                          <a:latin typeface="+mn-lt"/>
                          <a:ea typeface="+mn-ea"/>
                          <a:cs typeface="+mn-cs"/>
                        </a:rPr>
                        <a:t> added to the </a:t>
                      </a:r>
                      <a:r>
                        <a:rPr kumimoji="0" lang="en-US" sz="1800" b="1" kern="1200" dirty="0" err="1" smtClean="0">
                          <a:solidFill>
                            <a:schemeClr val="dk1"/>
                          </a:solidFill>
                          <a:effectLst/>
                          <a:latin typeface="+mn-lt"/>
                          <a:ea typeface="+mn-ea"/>
                          <a:cs typeface="+mn-cs"/>
                        </a:rPr>
                        <a:t>panelGrid</a:t>
                      </a:r>
                      <a:r>
                        <a:rPr kumimoji="0" lang="en-US" sz="1800" kern="1200" dirty="0" smtClean="0">
                          <a:solidFill>
                            <a:schemeClr val="dk1"/>
                          </a:solidFill>
                          <a:effectLst/>
                          <a:latin typeface="+mn-lt"/>
                          <a:ea typeface="+mn-ea"/>
                          <a:cs typeface="+mn-cs"/>
                        </a:rPr>
                        <a:t> obtained from mapping the structure</a:t>
                      </a:r>
                    </a:p>
                    <a:p>
                      <a:pPr marL="285750" indent="-285750">
                        <a:buFont typeface="Arial"/>
                        <a:buChar char="•"/>
                      </a:pPr>
                      <a:r>
                        <a:rPr kumimoji="0" lang="en-US" sz="1800" kern="1200" dirty="0" smtClean="0">
                          <a:solidFill>
                            <a:schemeClr val="dk1"/>
                          </a:solidFill>
                          <a:effectLst/>
                          <a:latin typeface="+mn-lt"/>
                          <a:ea typeface="+mn-ea"/>
                          <a:cs typeface="+mn-cs"/>
                        </a:rPr>
                        <a:t>…</a:t>
                      </a:r>
                      <a:endParaRPr lang="en-US" dirty="0"/>
                    </a:p>
                  </a:txBody>
                  <a:tcPr/>
                </a:tc>
              </a:tr>
              <a:tr h="849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transition with selection of elements</a:t>
                      </a:r>
                      <a:r>
                        <a:rPr lang="en-US" dirty="0" smtClean="0">
                          <a:effectLst/>
                        </a:rPr>
                        <a:t> </a:t>
                      </a:r>
                      <a:endParaRPr kumimoji="0" lang="en-US" sz="1800" kern="1200" dirty="0" smtClean="0">
                        <a:solidFill>
                          <a:schemeClr val="dk1"/>
                        </a:solidFill>
                        <a:effectLst/>
                        <a:latin typeface="+mn-lt"/>
                        <a:ea typeface="+mn-ea"/>
                        <a:cs typeface="+mn-cs"/>
                      </a:endParaRPr>
                    </a:p>
                  </a:txBody>
                  <a:tcPr/>
                </a:tc>
                <a:tc>
                  <a:txBody>
                    <a:bodyPr/>
                    <a:lstStyle/>
                    <a:p>
                      <a:pPr marL="285750" indent="-285750">
                        <a:buFont typeface="Arial"/>
                        <a:buChar char="•"/>
                      </a:pPr>
                      <a:r>
                        <a:rPr kumimoji="0" lang="en-US" sz="1800" kern="1200" dirty="0" smtClean="0">
                          <a:solidFill>
                            <a:schemeClr val="dk1"/>
                          </a:solidFill>
                          <a:effectLst/>
                          <a:latin typeface="+mn-lt"/>
                          <a:ea typeface="+mn-ea"/>
                          <a:cs typeface="+mn-cs"/>
                        </a:rPr>
                        <a:t>if the source is a set of data items and just one element can be selected, the set is mapped to a </a:t>
                      </a:r>
                      <a:r>
                        <a:rPr kumimoji="0" lang="en-US" sz="1800" b="1" kern="1200" dirty="0" err="1" smtClean="0">
                          <a:solidFill>
                            <a:schemeClr val="dk1"/>
                          </a:solidFill>
                          <a:effectLst/>
                          <a:latin typeface="+mn-lt"/>
                          <a:ea typeface="+mn-ea"/>
                          <a:cs typeface="+mn-cs"/>
                        </a:rPr>
                        <a:t>dataTable</a:t>
                      </a:r>
                      <a:r>
                        <a:rPr kumimoji="0" lang="en-US" sz="1800" kern="1200" dirty="0" smtClean="0">
                          <a:solidFill>
                            <a:schemeClr val="dk1"/>
                          </a:solidFill>
                          <a:effectLst/>
                          <a:latin typeface="+mn-lt"/>
                          <a:ea typeface="+mn-ea"/>
                          <a:cs typeface="+mn-cs"/>
                        </a:rPr>
                        <a:t> with a column containing </a:t>
                      </a:r>
                      <a:r>
                        <a:rPr kumimoji="0" lang="en-US" sz="1800" b="1" kern="1200" dirty="0" err="1" smtClean="0">
                          <a:solidFill>
                            <a:schemeClr val="dk1"/>
                          </a:solidFill>
                          <a:effectLst/>
                          <a:latin typeface="+mn-lt"/>
                          <a:ea typeface="+mn-ea"/>
                          <a:cs typeface="+mn-cs"/>
                        </a:rPr>
                        <a:t>commandLinks</a:t>
                      </a:r>
                      <a:r>
                        <a:rPr kumimoji="0" lang="en-US" sz="1800" kern="1200" dirty="0" smtClean="0">
                          <a:solidFill>
                            <a:schemeClr val="dk1"/>
                          </a:solidFill>
                          <a:effectLst/>
                          <a:latin typeface="+mn-lt"/>
                          <a:ea typeface="+mn-ea"/>
                          <a:cs typeface="+mn-cs"/>
                        </a:rPr>
                        <a:t> around the items;</a:t>
                      </a:r>
                    </a:p>
                    <a:p>
                      <a:pPr marL="285750" indent="-285750">
                        <a:buFont typeface="Arial"/>
                        <a:buChar char="•"/>
                      </a:pPr>
                      <a:r>
                        <a:rPr kumimoji="0" lang="en-US" sz="1800" kern="1200" dirty="0" smtClean="0">
                          <a:solidFill>
                            <a:schemeClr val="dk1"/>
                          </a:solidFill>
                          <a:effectLst/>
                          <a:latin typeface="+mn-lt"/>
                          <a:ea typeface="+mn-ea"/>
                          <a:cs typeface="+mn-cs"/>
                        </a:rPr>
                        <a:t>…</a:t>
                      </a:r>
                    </a:p>
                  </a:txBody>
                  <a:tcPr/>
                </a:tc>
              </a:tr>
              <a:tr h="8496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smtClean="0">
                          <a:solidFill>
                            <a:schemeClr val="dk1"/>
                          </a:solidFill>
                          <a:effectLst/>
                          <a:latin typeface="+mn-lt"/>
                          <a:ea typeface="+mn-ea"/>
                          <a:cs typeface="+mn-cs"/>
                        </a:rPr>
                        <a:t>call of another UID, call from another UID, pre-conditions, post-conditions, parameters and notes</a:t>
                      </a:r>
                    </a:p>
                  </a:txBody>
                  <a:tcPr/>
                </a:tc>
                <a:tc>
                  <a:txBody>
                    <a:bodyPr/>
                    <a:lstStyle/>
                    <a:p>
                      <a:r>
                        <a:rPr kumimoji="0" lang="en-US" sz="1800" kern="1200" dirty="0" smtClean="0">
                          <a:solidFill>
                            <a:schemeClr val="dk1"/>
                          </a:solidFill>
                          <a:effectLst/>
                          <a:latin typeface="+mn-lt"/>
                          <a:ea typeface="+mn-ea"/>
                          <a:cs typeface="+mn-cs"/>
                        </a:rPr>
                        <a:t>ignored as there are no matching JSF components</a:t>
                      </a:r>
                      <a:r>
                        <a:rPr lang="en-US" dirty="0" smtClean="0">
                          <a:effectLst/>
                        </a:rPr>
                        <a:t> </a:t>
                      </a:r>
                      <a:endParaRPr lang="en-US" dirty="0"/>
                    </a:p>
                  </a:txBody>
                  <a:tcPr/>
                </a:tc>
              </a:tr>
            </a:tbl>
          </a:graphicData>
        </a:graphic>
      </p:graphicFrame>
    </p:spTree>
    <p:extLst>
      <p:ext uri="{BB962C8B-B14F-4D97-AF65-F5344CB8AC3E}">
        <p14:creationId xmlns:p14="http://schemas.microsoft.com/office/powerpoint/2010/main" val="37757581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Mapping Rules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A prototypical tool </a:t>
            </a:r>
            <a:r>
              <a:rPr lang="en-US" sz="2400" dirty="0"/>
              <a:t>that automates the </a:t>
            </a:r>
            <a:r>
              <a:rPr lang="en-US" sz="2400" dirty="0" smtClean="0"/>
              <a:t>UID</a:t>
            </a:r>
            <a:r>
              <a:rPr lang="en-US" sz="2400" dirty="0"/>
              <a:t>-to-JSF mapping rules </a:t>
            </a:r>
            <a:r>
              <a:rPr lang="en-US" sz="2400" dirty="0" smtClean="0"/>
              <a:t>were developed.</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It </a:t>
            </a:r>
            <a:r>
              <a:rPr lang="en-US" sz="2400" dirty="0"/>
              <a:t>reads UID information stored in one or more XML </a:t>
            </a:r>
            <a:r>
              <a:rPr lang="en-US" sz="2400" dirty="0" smtClean="0"/>
              <a:t>documents </a:t>
            </a:r>
            <a:r>
              <a:rPr lang="en-US" sz="2400" dirty="0"/>
              <a:t>and generates JSF pages. </a:t>
            </a: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It was </a:t>
            </a:r>
            <a:r>
              <a:rPr lang="en-US" sz="2400" dirty="0"/>
              <a:t>developed for JSF version 2.0.</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spTree>
    <p:extLst>
      <p:ext uri="{BB962C8B-B14F-4D97-AF65-F5344CB8AC3E}">
        <p14:creationId xmlns:p14="http://schemas.microsoft.com/office/powerpoint/2010/main" val="146842846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solidFill>
                  <a:srgbClr val="C64847"/>
                </a:solidFill>
                <a:latin typeface="Corbel" charset="0"/>
              </a:rPr>
              <a:t>5. Example</a:t>
            </a:r>
            <a:endParaRPr lang="en-US" dirty="0">
              <a:solidFill>
                <a:srgbClr val="C64847"/>
              </a:solidFill>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extLst>
      <p:ext uri="{BB962C8B-B14F-4D97-AF65-F5344CB8AC3E}">
        <p14:creationId xmlns:p14="http://schemas.microsoft.com/office/powerpoint/2010/main" val="18425704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cSld>
  <p:clrMapOvr>
    <a:masterClrMapping/>
  </p:clrMapOvr>
  <p:transition xmlns:p14="http://schemas.microsoft.com/office/powerpoint/2010/main" spd="med" advTm="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5. 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t>S</a:t>
            </a:r>
            <a:r>
              <a:rPr lang="en-US" sz="2400" dirty="0" smtClean="0"/>
              <a:t>et </a:t>
            </a:r>
            <a:r>
              <a:rPr lang="en-US" sz="2400" dirty="0"/>
              <a:t>of JSF pages automatically generated by our mapping </a:t>
            </a:r>
            <a:r>
              <a:rPr lang="en-US" sz="2400" dirty="0" smtClean="0"/>
              <a:t>tool</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sp>
        <p:nvSpPr>
          <p:cNvPr id="2" name="Rectangle 1"/>
          <p:cNvSpPr/>
          <p:nvPr/>
        </p:nvSpPr>
        <p:spPr>
          <a:xfrm>
            <a:off x="323528" y="2482437"/>
            <a:ext cx="8568952" cy="375487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en-US" sz="2000" b="1" dirty="0">
                <a:solidFill>
                  <a:srgbClr val="060606"/>
                </a:solidFill>
              </a:rPr>
              <a:t>Use Case:</a:t>
            </a:r>
            <a:r>
              <a:rPr lang="en-US" sz="2000" dirty="0">
                <a:solidFill>
                  <a:srgbClr val="060606"/>
                </a:solidFill>
              </a:rPr>
              <a:t> Buying a CD from an Advanced Search</a:t>
            </a:r>
          </a:p>
          <a:p>
            <a:r>
              <a:rPr lang="en-US" sz="2000" b="1" dirty="0">
                <a:solidFill>
                  <a:srgbClr val="060606"/>
                </a:solidFill>
              </a:rPr>
              <a:t>Description:</a:t>
            </a:r>
            <a:endParaRPr lang="en-US" sz="2000" dirty="0">
              <a:solidFill>
                <a:srgbClr val="060606"/>
              </a:solidFill>
            </a:endParaRPr>
          </a:p>
          <a:p>
            <a:r>
              <a:rPr lang="en-US" sz="1800" dirty="0">
                <a:solidFill>
                  <a:srgbClr val="060606"/>
                </a:solidFill>
              </a:rPr>
              <a:t>1. The user enters some keywords, artist’s name, CD title or record label, and chooses ‘CD’ as the media format.</a:t>
            </a:r>
          </a:p>
          <a:p>
            <a:r>
              <a:rPr lang="en-US" sz="1800" dirty="0">
                <a:solidFill>
                  <a:srgbClr val="060606"/>
                </a:solidFill>
              </a:rPr>
              <a:t>2. The system returns a set of CDs that match the entries. For each CD listed, the following data are given: CD title, artist’s name, year, recommendation, stock price, stock quantity, price of a new one (from a reseller), and price of a used one (from a reseller).</a:t>
            </a:r>
          </a:p>
          <a:p>
            <a:r>
              <a:rPr lang="en-US" sz="1800" dirty="0">
                <a:solidFill>
                  <a:srgbClr val="060606"/>
                </a:solidFill>
              </a:rPr>
              <a:t>3. The user selects one CD from the set and the system shows the specific information about that CD, including the CD title, artist’s name, recommendation, stock price, stock quantity, price of a new one, price of a </a:t>
            </a:r>
            <a:r>
              <a:rPr lang="en-US" sz="1800" dirty="0">
                <a:solidFill>
                  <a:schemeClr val="tx1"/>
                </a:solidFill>
              </a:rPr>
              <a:t>used one and artist’s biography. </a:t>
            </a:r>
          </a:p>
          <a:p>
            <a:r>
              <a:rPr lang="en-US" sz="1800" dirty="0">
                <a:solidFill>
                  <a:schemeClr val="tx1"/>
                </a:solidFill>
              </a:rPr>
              <a:t>4</a:t>
            </a:r>
            <a:r>
              <a:rPr lang="en-US" sz="1800" dirty="0" smtClean="0">
                <a:solidFill>
                  <a:schemeClr val="tx1"/>
                </a:solidFill>
              </a:rPr>
              <a:t>. </a:t>
            </a:r>
            <a:r>
              <a:rPr lang="en-US" sz="1800" dirty="0">
                <a:solidFill>
                  <a:schemeClr val="tx1"/>
                </a:solidFill>
              </a:rPr>
              <a:t>If the user wants to buy that CD or has interest on it, he or she can instantly proceed with the purchase (one-click ordering), add it to the shopping cart to buy it later or instead simply add it to a wishing list. </a:t>
            </a:r>
          </a:p>
        </p:txBody>
      </p:sp>
    </p:spTree>
    <p:extLst>
      <p:ext uri="{BB962C8B-B14F-4D97-AF65-F5344CB8AC3E}">
        <p14:creationId xmlns:p14="http://schemas.microsoft.com/office/powerpoint/2010/main" val="33319960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UID </a:t>
            </a:r>
            <a:r>
              <a:rPr lang="en-US" sz="2400" dirty="0"/>
              <a:t>corresponding to the </a:t>
            </a:r>
            <a:r>
              <a:rPr lang="en-US" sz="2400"/>
              <a:t>use </a:t>
            </a:r>
            <a:r>
              <a:rPr lang="en-US" sz="2400" smtClean="0"/>
              <a:t>case.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982109014"/>
              </p:ext>
            </p:extLst>
          </p:nvPr>
        </p:nvGraphicFramePr>
        <p:xfrm>
          <a:off x="1619250" y="2133600"/>
          <a:ext cx="5575300" cy="4584700"/>
        </p:xfrm>
        <a:graphic>
          <a:graphicData uri="http://schemas.openxmlformats.org/presentationml/2006/ole">
            <mc:AlternateContent xmlns:mc="http://schemas.openxmlformats.org/markup-compatibility/2006">
              <mc:Choice xmlns:v="urn:schemas-microsoft-com:vml" Requires="v">
                <p:oleObj spid="_x0000_s3192" name="Document" r:id="rId4" imgW="5575300" imgH="4584700" progId="Word.Document.12">
                  <p:embed/>
                </p:oleObj>
              </mc:Choice>
              <mc:Fallback>
                <p:oleObj name="Document" r:id="rId4" imgW="5575300" imgH="4584700" progId="Word.Document.12">
                  <p:embed/>
                  <p:pic>
                    <p:nvPicPr>
                      <p:cNvPr id="0" name=""/>
                      <p:cNvPicPr/>
                      <p:nvPr/>
                    </p:nvPicPr>
                    <p:blipFill>
                      <a:blip r:embed="rId5"/>
                      <a:stretch>
                        <a:fillRect/>
                      </a:stretch>
                    </p:blipFill>
                    <p:spPr>
                      <a:xfrm>
                        <a:off x="1619250" y="2133600"/>
                        <a:ext cx="5575300" cy="4584700"/>
                      </a:xfrm>
                      <a:prstGeom prst="rect">
                        <a:avLst/>
                      </a:prstGeom>
                    </p:spPr>
                  </p:pic>
                </p:oleObj>
              </mc:Fallback>
            </mc:AlternateContent>
          </a:graphicData>
        </a:graphic>
      </p:graphicFrame>
    </p:spTree>
    <p:extLst>
      <p:ext uri="{BB962C8B-B14F-4D97-AF65-F5344CB8AC3E}">
        <p14:creationId xmlns:p14="http://schemas.microsoft.com/office/powerpoint/2010/main" val="298012961"/>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UID </a:t>
            </a:r>
            <a:r>
              <a:rPr lang="en-US" sz="2400" dirty="0"/>
              <a:t>corresponding to the </a:t>
            </a:r>
            <a:r>
              <a:rPr lang="en-US" sz="2400"/>
              <a:t>use </a:t>
            </a:r>
            <a:r>
              <a:rPr lang="en-US" sz="2400" smtClean="0"/>
              <a:t>case.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4006366869"/>
              </p:ext>
            </p:extLst>
          </p:nvPr>
        </p:nvGraphicFramePr>
        <p:xfrm>
          <a:off x="1619250" y="2133600"/>
          <a:ext cx="5575300" cy="4584700"/>
        </p:xfrm>
        <a:graphic>
          <a:graphicData uri="http://schemas.openxmlformats.org/presentationml/2006/ole">
            <mc:AlternateContent xmlns:mc="http://schemas.openxmlformats.org/markup-compatibility/2006">
              <mc:Choice xmlns:v="urn:schemas-microsoft-com:vml" Requires="v">
                <p:oleObj spid="_x0000_s19518" name="Document" r:id="rId4" imgW="5575300" imgH="4584700" progId="Word.Document.12">
                  <p:embed/>
                </p:oleObj>
              </mc:Choice>
              <mc:Fallback>
                <p:oleObj name="Document" r:id="rId4" imgW="5575300" imgH="4584700" progId="Word.Document.12">
                  <p:embed/>
                  <p:pic>
                    <p:nvPicPr>
                      <p:cNvPr id="0" name=""/>
                      <p:cNvPicPr/>
                      <p:nvPr/>
                    </p:nvPicPr>
                    <p:blipFill>
                      <a:blip r:embed="rId5"/>
                      <a:stretch>
                        <a:fillRect/>
                      </a:stretch>
                    </p:blipFill>
                    <p:spPr>
                      <a:xfrm>
                        <a:off x="1619250" y="2133600"/>
                        <a:ext cx="5575300" cy="4584700"/>
                      </a:xfrm>
                      <a:prstGeom prst="rect">
                        <a:avLst/>
                      </a:prstGeom>
                    </p:spPr>
                  </p:pic>
                </p:oleObj>
              </mc:Fallback>
            </mc:AlternateContent>
          </a:graphicData>
        </a:graphic>
      </p:graphicFrame>
      <p:sp>
        <p:nvSpPr>
          <p:cNvPr id="5" name="Oval 4"/>
          <p:cNvSpPr/>
          <p:nvPr/>
        </p:nvSpPr>
        <p:spPr>
          <a:xfrm>
            <a:off x="1043608" y="1844824"/>
            <a:ext cx="3960440" cy="2664296"/>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037806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t>Generated web page corresponding to the initial interaction state </a:t>
            </a:r>
            <a:endParaRPr lang="en-US" sz="2400" dirty="0" smtClean="0"/>
          </a:p>
        </p:txBody>
      </p:sp>
      <p:pic>
        <p:nvPicPr>
          <p:cNvPr id="7" name="Picture 6" descr="p0"/>
          <p:cNvPicPr/>
          <p:nvPr/>
        </p:nvPicPr>
        <p:blipFill>
          <a:blip r:embed="rId4">
            <a:extLst>
              <a:ext uri="{28A0092B-C50C-407E-A947-70E740481C1C}">
                <a14:useLocalDpi xmlns:a14="http://schemas.microsoft.com/office/drawing/2010/main" val="0"/>
              </a:ext>
            </a:extLst>
          </a:blip>
          <a:srcRect/>
          <a:stretch>
            <a:fillRect/>
          </a:stretch>
        </p:blipFill>
        <p:spPr bwMode="auto">
          <a:xfrm>
            <a:off x="1763688" y="4365104"/>
            <a:ext cx="7226231" cy="3528392"/>
          </a:xfrm>
          <a:prstGeom prst="rect">
            <a:avLst/>
          </a:prstGeom>
          <a:noFill/>
          <a:ln>
            <a:noFill/>
          </a:ln>
        </p:spPr>
      </p:pic>
      <p:graphicFrame>
        <p:nvGraphicFramePr>
          <p:cNvPr id="8" name="Object 7"/>
          <p:cNvGraphicFramePr>
            <a:graphicFrameLocks noChangeAspect="1"/>
          </p:cNvGraphicFramePr>
          <p:nvPr>
            <p:extLst>
              <p:ext uri="{D42A27DB-BD31-4B8C-83A1-F6EECF244321}">
                <p14:modId xmlns:p14="http://schemas.microsoft.com/office/powerpoint/2010/main" val="1559365804"/>
              </p:ext>
            </p:extLst>
          </p:nvPr>
        </p:nvGraphicFramePr>
        <p:xfrm>
          <a:off x="1835696" y="2276872"/>
          <a:ext cx="5638800" cy="3352800"/>
        </p:xfrm>
        <a:graphic>
          <a:graphicData uri="http://schemas.openxmlformats.org/presentationml/2006/ole">
            <mc:AlternateContent xmlns:mc="http://schemas.openxmlformats.org/markup-compatibility/2006">
              <mc:Choice xmlns:v="urn:schemas-microsoft-com:vml" Requires="v">
                <p:oleObj spid="_x0000_s15428" name="Document" r:id="rId5" imgW="5638800" imgH="3352800" progId="Word.Document.12">
                  <p:embed/>
                </p:oleObj>
              </mc:Choice>
              <mc:Fallback>
                <p:oleObj name="Document" r:id="rId5" imgW="5638800" imgH="3352800" progId="Word.Document.12">
                  <p:embed/>
                  <p:pic>
                    <p:nvPicPr>
                      <p:cNvPr id="0" name=""/>
                      <p:cNvPicPr/>
                      <p:nvPr/>
                    </p:nvPicPr>
                    <p:blipFill>
                      <a:blip r:embed="rId6"/>
                      <a:stretch>
                        <a:fillRect/>
                      </a:stretch>
                    </p:blipFill>
                    <p:spPr>
                      <a:xfrm>
                        <a:off x="1835696" y="2276872"/>
                        <a:ext cx="5638800" cy="3352800"/>
                      </a:xfrm>
                      <a:prstGeom prst="rect">
                        <a:avLst/>
                      </a:prstGeom>
                    </p:spPr>
                  </p:pic>
                </p:oleObj>
              </mc:Fallback>
            </mc:AlternateContent>
          </a:graphicData>
        </a:graphic>
      </p:graphicFrame>
      <p:sp>
        <p:nvSpPr>
          <p:cNvPr id="47111" name="TextBox 47110"/>
          <p:cNvSpPr txBox="1"/>
          <p:nvPr/>
        </p:nvSpPr>
        <p:spPr>
          <a:xfrm>
            <a:off x="0" y="3933056"/>
            <a:ext cx="2520280" cy="369332"/>
          </a:xfrm>
          <a:prstGeom prst="rect">
            <a:avLst/>
          </a:prstGeom>
          <a:noFill/>
        </p:spPr>
        <p:txBody>
          <a:bodyPr wrap="square" rtlCol="0">
            <a:spAutoFit/>
          </a:bodyPr>
          <a:lstStyle/>
          <a:p>
            <a:r>
              <a:rPr lang="en-US" sz="1800" dirty="0">
                <a:solidFill>
                  <a:srgbClr val="B30000"/>
                </a:solidFill>
              </a:rPr>
              <a:t>u</a:t>
            </a:r>
            <a:r>
              <a:rPr lang="en-US" sz="1800" dirty="0" smtClean="0">
                <a:solidFill>
                  <a:srgbClr val="B30000"/>
                </a:solidFill>
              </a:rPr>
              <a:t>ser input &gt;&gt; </a:t>
            </a:r>
            <a:r>
              <a:rPr lang="en-US" sz="1800" dirty="0" err="1" smtClean="0">
                <a:solidFill>
                  <a:srgbClr val="B30000"/>
                </a:solidFill>
              </a:rPr>
              <a:t>inputText</a:t>
            </a:r>
            <a:r>
              <a:rPr lang="en-US" sz="1800" dirty="0" smtClean="0">
                <a:solidFill>
                  <a:srgbClr val="B30000"/>
                </a:solidFill>
              </a:rPr>
              <a:t> </a:t>
            </a:r>
            <a:endParaRPr lang="en-US" sz="1800" dirty="0">
              <a:solidFill>
                <a:srgbClr val="B30000"/>
              </a:solidFill>
            </a:endParaRPr>
          </a:p>
        </p:txBody>
      </p:sp>
      <p:grpSp>
        <p:nvGrpSpPr>
          <p:cNvPr id="2" name="Group 1"/>
          <p:cNvGrpSpPr/>
          <p:nvPr/>
        </p:nvGrpSpPr>
        <p:grpSpPr>
          <a:xfrm>
            <a:off x="1115616" y="3140968"/>
            <a:ext cx="1224136" cy="1944216"/>
            <a:chOff x="1115616" y="3140968"/>
            <a:chExt cx="1224136" cy="1944216"/>
          </a:xfrm>
        </p:grpSpPr>
        <p:cxnSp>
          <p:nvCxnSpPr>
            <p:cNvPr id="47109" name="Straight Arrow Connector 47108"/>
            <p:cNvCxnSpPr/>
            <p:nvPr/>
          </p:nvCxnSpPr>
          <p:spPr>
            <a:xfrm>
              <a:off x="1115616" y="5085184"/>
              <a:ext cx="648072" cy="0"/>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47121" name="Straight Connector 47120"/>
            <p:cNvCxnSpPr/>
            <p:nvPr/>
          </p:nvCxnSpPr>
          <p:spPr>
            <a:xfrm flipV="1">
              <a:off x="1115616" y="3140968"/>
              <a:ext cx="0" cy="1944216"/>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flipH="1">
              <a:off x="1115616" y="3140968"/>
              <a:ext cx="1224136" cy="8384"/>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grpSp>
      <p:grpSp>
        <p:nvGrpSpPr>
          <p:cNvPr id="3" name="Group 2"/>
          <p:cNvGrpSpPr/>
          <p:nvPr/>
        </p:nvGrpSpPr>
        <p:grpSpPr>
          <a:xfrm>
            <a:off x="2483768" y="3573016"/>
            <a:ext cx="3384376" cy="2448272"/>
            <a:chOff x="2483768" y="3573016"/>
            <a:chExt cx="3384376" cy="2448272"/>
          </a:xfrm>
        </p:grpSpPr>
        <p:cxnSp>
          <p:nvCxnSpPr>
            <p:cNvPr id="43" name="Straight Arrow Connector 42"/>
            <p:cNvCxnSpPr/>
            <p:nvPr/>
          </p:nvCxnSpPr>
          <p:spPr>
            <a:xfrm flipH="1">
              <a:off x="2483768" y="6021288"/>
              <a:ext cx="3384376" cy="0"/>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57" name="Straight Connector 56"/>
            <p:cNvCxnSpPr/>
            <p:nvPr/>
          </p:nvCxnSpPr>
          <p:spPr>
            <a:xfrm flipV="1">
              <a:off x="5868144" y="3573016"/>
              <a:ext cx="0" cy="2448272"/>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p:nvPr/>
          </p:nvCxnSpPr>
          <p:spPr>
            <a:xfrm flipH="1">
              <a:off x="5148064" y="3573016"/>
              <a:ext cx="720080" cy="8384"/>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grpSp>
      <p:sp>
        <p:nvSpPr>
          <p:cNvPr id="64" name="TextBox 63"/>
          <p:cNvSpPr txBox="1"/>
          <p:nvPr/>
        </p:nvSpPr>
        <p:spPr>
          <a:xfrm>
            <a:off x="5868144" y="3645024"/>
            <a:ext cx="2376264" cy="646331"/>
          </a:xfrm>
          <a:prstGeom prst="rect">
            <a:avLst/>
          </a:prstGeom>
          <a:noFill/>
        </p:spPr>
        <p:txBody>
          <a:bodyPr wrap="square" rtlCol="0">
            <a:spAutoFit/>
          </a:bodyPr>
          <a:lstStyle/>
          <a:p>
            <a:r>
              <a:rPr lang="en-US" sz="1800" dirty="0">
                <a:solidFill>
                  <a:srgbClr val="B30000"/>
                </a:solidFill>
              </a:rPr>
              <a:t>t</a:t>
            </a:r>
            <a:r>
              <a:rPr lang="en-US" sz="1800" dirty="0" smtClean="0">
                <a:solidFill>
                  <a:srgbClr val="B30000"/>
                </a:solidFill>
              </a:rPr>
              <a:t>ransition with option &gt;&gt; </a:t>
            </a:r>
            <a:r>
              <a:rPr lang="en-US" sz="1800" dirty="0" err="1" smtClean="0">
                <a:solidFill>
                  <a:srgbClr val="B30000"/>
                </a:solidFill>
              </a:rPr>
              <a:t>commandLink</a:t>
            </a:r>
            <a:endParaRPr lang="en-US" sz="1800" dirty="0">
              <a:solidFill>
                <a:srgbClr val="B30000"/>
              </a:solidFill>
            </a:endParaRPr>
          </a:p>
        </p:txBody>
      </p:sp>
      <p:cxnSp>
        <p:nvCxnSpPr>
          <p:cNvPr id="65" name="Straight Arrow Connector 64"/>
          <p:cNvCxnSpPr/>
          <p:nvPr/>
        </p:nvCxnSpPr>
        <p:spPr>
          <a:xfrm>
            <a:off x="3635896" y="3933056"/>
            <a:ext cx="0" cy="1728192"/>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3923928" y="4797152"/>
            <a:ext cx="2520280" cy="646331"/>
          </a:xfrm>
          <a:prstGeom prst="rect">
            <a:avLst/>
          </a:prstGeom>
          <a:noFill/>
        </p:spPr>
        <p:txBody>
          <a:bodyPr wrap="square" rtlCol="0">
            <a:spAutoFit/>
          </a:bodyPr>
          <a:lstStyle/>
          <a:p>
            <a:r>
              <a:rPr lang="en-US" sz="1800" dirty="0">
                <a:solidFill>
                  <a:srgbClr val="B30000"/>
                </a:solidFill>
              </a:rPr>
              <a:t>enumerated user entry </a:t>
            </a:r>
          </a:p>
          <a:p>
            <a:r>
              <a:rPr lang="en-US" sz="1800" dirty="0" smtClean="0">
                <a:solidFill>
                  <a:srgbClr val="B30000"/>
                </a:solidFill>
              </a:rPr>
              <a:t>&gt;&gt; </a:t>
            </a:r>
            <a:r>
              <a:rPr lang="en-US" sz="1800" dirty="0" err="1">
                <a:solidFill>
                  <a:srgbClr val="B30000"/>
                </a:solidFill>
              </a:rPr>
              <a:t>selectOneRadio</a:t>
            </a:r>
            <a:endParaRPr lang="en-US" sz="1800" dirty="0">
              <a:solidFill>
                <a:srgbClr val="B30000"/>
              </a:solidFill>
            </a:endParaRPr>
          </a:p>
        </p:txBody>
      </p:sp>
      <p:grpSp>
        <p:nvGrpSpPr>
          <p:cNvPr id="19" name="Group 18"/>
          <p:cNvGrpSpPr/>
          <p:nvPr/>
        </p:nvGrpSpPr>
        <p:grpSpPr>
          <a:xfrm>
            <a:off x="467544" y="3429000"/>
            <a:ext cx="432048" cy="432048"/>
            <a:chOff x="467544" y="3429000"/>
            <a:chExt cx="432048" cy="432048"/>
          </a:xfrm>
        </p:grpSpPr>
        <p:sp>
          <p:nvSpPr>
            <p:cNvPr id="20" name="TextBox 19"/>
            <p:cNvSpPr txBox="1"/>
            <p:nvPr/>
          </p:nvSpPr>
          <p:spPr>
            <a:xfrm>
              <a:off x="539552" y="3429000"/>
              <a:ext cx="360040" cy="369332"/>
            </a:xfrm>
            <a:prstGeom prst="rect">
              <a:avLst/>
            </a:prstGeom>
            <a:noFill/>
          </p:spPr>
          <p:txBody>
            <a:bodyPr wrap="square" rtlCol="0">
              <a:spAutoFit/>
            </a:bodyPr>
            <a:lstStyle/>
            <a:p>
              <a:r>
                <a:rPr lang="en-US" sz="1800" b="1" dirty="0" smtClean="0">
                  <a:solidFill>
                    <a:srgbClr val="0000FF"/>
                  </a:solidFill>
                </a:rPr>
                <a:t>1</a:t>
              </a:r>
              <a:endParaRPr lang="en-US" sz="1800" b="1" dirty="0">
                <a:solidFill>
                  <a:srgbClr val="0000FF"/>
                </a:solidFill>
              </a:endParaRPr>
            </a:p>
          </p:txBody>
        </p:sp>
        <p:sp>
          <p:nvSpPr>
            <p:cNvPr id="21" name="Oval 20"/>
            <p:cNvSpPr/>
            <p:nvPr/>
          </p:nvSpPr>
          <p:spPr>
            <a:xfrm>
              <a:off x="467544" y="3429000"/>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5148064" y="5445224"/>
            <a:ext cx="432048" cy="432048"/>
            <a:chOff x="5148064" y="5445224"/>
            <a:chExt cx="432048" cy="432048"/>
          </a:xfrm>
        </p:grpSpPr>
        <p:sp>
          <p:nvSpPr>
            <p:cNvPr id="23" name="TextBox 22"/>
            <p:cNvSpPr txBox="1"/>
            <p:nvPr/>
          </p:nvSpPr>
          <p:spPr>
            <a:xfrm>
              <a:off x="5220072" y="5445224"/>
              <a:ext cx="360040" cy="369332"/>
            </a:xfrm>
            <a:prstGeom prst="rect">
              <a:avLst/>
            </a:prstGeom>
            <a:noFill/>
          </p:spPr>
          <p:txBody>
            <a:bodyPr wrap="square" rtlCol="0">
              <a:spAutoFit/>
            </a:bodyPr>
            <a:lstStyle/>
            <a:p>
              <a:r>
                <a:rPr lang="en-US" sz="1800" b="1" dirty="0" smtClean="0">
                  <a:solidFill>
                    <a:srgbClr val="0000FF"/>
                  </a:solidFill>
                </a:rPr>
                <a:t>2</a:t>
              </a:r>
              <a:endParaRPr lang="en-US" sz="1800" b="1" dirty="0">
                <a:solidFill>
                  <a:srgbClr val="0000FF"/>
                </a:solidFill>
              </a:endParaRPr>
            </a:p>
          </p:txBody>
        </p:sp>
        <p:sp>
          <p:nvSpPr>
            <p:cNvPr id="24" name="Oval 23"/>
            <p:cNvSpPr/>
            <p:nvPr/>
          </p:nvSpPr>
          <p:spPr>
            <a:xfrm>
              <a:off x="5148064" y="5445224"/>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8100392" y="3789040"/>
            <a:ext cx="432048" cy="432048"/>
            <a:chOff x="8100392" y="3789040"/>
            <a:chExt cx="432048" cy="432048"/>
          </a:xfrm>
        </p:grpSpPr>
        <p:sp>
          <p:nvSpPr>
            <p:cNvPr id="26" name="TextBox 25"/>
            <p:cNvSpPr txBox="1"/>
            <p:nvPr/>
          </p:nvSpPr>
          <p:spPr>
            <a:xfrm>
              <a:off x="8172400" y="3789040"/>
              <a:ext cx="360040" cy="369332"/>
            </a:xfrm>
            <a:prstGeom prst="rect">
              <a:avLst/>
            </a:prstGeom>
            <a:noFill/>
          </p:spPr>
          <p:txBody>
            <a:bodyPr wrap="square" rtlCol="0">
              <a:spAutoFit/>
            </a:bodyPr>
            <a:lstStyle/>
            <a:p>
              <a:r>
                <a:rPr lang="en-US" sz="1800" b="1" dirty="0" smtClean="0">
                  <a:solidFill>
                    <a:srgbClr val="0000FF"/>
                  </a:solidFill>
                </a:rPr>
                <a:t>3</a:t>
              </a:r>
              <a:endParaRPr lang="en-US" sz="1800" b="1" dirty="0">
                <a:solidFill>
                  <a:srgbClr val="0000FF"/>
                </a:solidFill>
              </a:endParaRPr>
            </a:p>
          </p:txBody>
        </p:sp>
        <p:sp>
          <p:nvSpPr>
            <p:cNvPr id="27" name="Oval 26"/>
            <p:cNvSpPr/>
            <p:nvPr/>
          </p:nvSpPr>
          <p:spPr>
            <a:xfrm>
              <a:off x="8100392" y="3789040"/>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5939425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UID </a:t>
            </a:r>
            <a:r>
              <a:rPr lang="en-US" sz="2400" dirty="0"/>
              <a:t>corresponding to the </a:t>
            </a:r>
            <a:r>
              <a:rPr lang="en-US" sz="2400"/>
              <a:t>use </a:t>
            </a:r>
            <a:r>
              <a:rPr lang="en-US" sz="2400" smtClean="0"/>
              <a:t>case.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931091681"/>
              </p:ext>
            </p:extLst>
          </p:nvPr>
        </p:nvGraphicFramePr>
        <p:xfrm>
          <a:off x="1619250" y="2133600"/>
          <a:ext cx="5575300" cy="4584700"/>
        </p:xfrm>
        <a:graphic>
          <a:graphicData uri="http://schemas.openxmlformats.org/presentationml/2006/ole">
            <mc:AlternateContent xmlns:mc="http://schemas.openxmlformats.org/markup-compatibility/2006">
              <mc:Choice xmlns:v="urn:schemas-microsoft-com:vml" Requires="v">
                <p:oleObj spid="_x0000_s20542" name="Document" r:id="rId4" imgW="5575300" imgH="4584700" progId="Word.Document.12">
                  <p:embed/>
                </p:oleObj>
              </mc:Choice>
              <mc:Fallback>
                <p:oleObj name="Document" r:id="rId4" imgW="5575300" imgH="4584700" progId="Word.Document.12">
                  <p:embed/>
                  <p:pic>
                    <p:nvPicPr>
                      <p:cNvPr id="0" name=""/>
                      <p:cNvPicPr/>
                      <p:nvPr/>
                    </p:nvPicPr>
                    <p:blipFill>
                      <a:blip r:embed="rId5"/>
                      <a:stretch>
                        <a:fillRect/>
                      </a:stretch>
                    </p:blipFill>
                    <p:spPr>
                      <a:xfrm>
                        <a:off x="1619250" y="2133600"/>
                        <a:ext cx="5575300" cy="4584700"/>
                      </a:xfrm>
                      <a:prstGeom prst="rect">
                        <a:avLst/>
                      </a:prstGeom>
                    </p:spPr>
                  </p:pic>
                </p:oleObj>
              </mc:Fallback>
            </mc:AlternateContent>
          </a:graphicData>
        </a:graphic>
      </p:graphicFrame>
      <p:sp>
        <p:nvSpPr>
          <p:cNvPr id="5" name="Oval 4"/>
          <p:cNvSpPr/>
          <p:nvPr/>
        </p:nvSpPr>
        <p:spPr>
          <a:xfrm>
            <a:off x="3707904" y="3068960"/>
            <a:ext cx="3456384" cy="2232248"/>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59209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1_cut"/>
          <p:cNvPicPr/>
          <p:nvPr/>
        </p:nvPicPr>
        <p:blipFill>
          <a:blip r:embed="rId4">
            <a:extLst>
              <a:ext uri="{28A0092B-C50C-407E-A947-70E740481C1C}">
                <a14:useLocalDpi xmlns:a14="http://schemas.microsoft.com/office/drawing/2010/main" val="0"/>
              </a:ext>
            </a:extLst>
          </a:blip>
          <a:srcRect/>
          <a:stretch>
            <a:fillRect/>
          </a:stretch>
        </p:blipFill>
        <p:spPr bwMode="auto">
          <a:xfrm>
            <a:off x="3203848" y="2204864"/>
            <a:ext cx="6552728" cy="3960440"/>
          </a:xfrm>
          <a:prstGeom prst="rect">
            <a:avLst/>
          </a:prstGeom>
          <a:noFill/>
          <a:ln>
            <a:noFill/>
          </a:ln>
        </p:spPr>
      </p:pic>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Generated web page corresponding </a:t>
            </a:r>
            <a:r>
              <a:rPr lang="en-US" sz="2400" dirty="0"/>
              <a:t>to </a:t>
            </a:r>
            <a:r>
              <a:rPr lang="en-US" sz="2400" dirty="0" smtClean="0"/>
              <a:t>the second interaction </a:t>
            </a:r>
            <a:r>
              <a:rPr lang="en-US" sz="2400" dirty="0"/>
              <a:t>state</a:t>
            </a:r>
            <a:r>
              <a:rPr lang="en-US" sz="2400" dirty="0" smtClean="0"/>
              <a:t>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8" name="Object 7"/>
          <p:cNvGraphicFramePr>
            <a:graphicFrameLocks noChangeAspect="1"/>
          </p:cNvGraphicFramePr>
          <p:nvPr>
            <p:extLst>
              <p:ext uri="{D42A27DB-BD31-4B8C-83A1-F6EECF244321}">
                <p14:modId xmlns:p14="http://schemas.microsoft.com/office/powerpoint/2010/main" val="2365311067"/>
              </p:ext>
            </p:extLst>
          </p:nvPr>
        </p:nvGraphicFramePr>
        <p:xfrm>
          <a:off x="179512" y="2852936"/>
          <a:ext cx="5638800" cy="3352800"/>
        </p:xfrm>
        <a:graphic>
          <a:graphicData uri="http://schemas.openxmlformats.org/presentationml/2006/ole">
            <mc:AlternateContent xmlns:mc="http://schemas.openxmlformats.org/markup-compatibility/2006">
              <mc:Choice xmlns:v="urn:schemas-microsoft-com:vml" Requires="v">
                <p:oleObj spid="_x0000_s11326" name="Document" r:id="rId5" imgW="5638800" imgH="3352800" progId="Word.Document.12">
                  <p:embed/>
                </p:oleObj>
              </mc:Choice>
              <mc:Fallback>
                <p:oleObj name="Document" r:id="rId5" imgW="5638800" imgH="3352800" progId="Word.Document.12">
                  <p:embed/>
                  <p:pic>
                    <p:nvPicPr>
                      <p:cNvPr id="0" name=""/>
                      <p:cNvPicPr/>
                      <p:nvPr/>
                    </p:nvPicPr>
                    <p:blipFill>
                      <a:blip r:embed="rId6"/>
                      <a:stretch>
                        <a:fillRect/>
                      </a:stretch>
                    </p:blipFill>
                    <p:spPr>
                      <a:xfrm>
                        <a:off x="179512" y="2852936"/>
                        <a:ext cx="5638800" cy="3352800"/>
                      </a:xfrm>
                      <a:prstGeom prst="rect">
                        <a:avLst/>
                      </a:prstGeom>
                    </p:spPr>
                  </p:pic>
                </p:oleObj>
              </mc:Fallback>
            </mc:AlternateContent>
          </a:graphicData>
        </a:graphic>
      </p:graphicFrame>
      <p:cxnSp>
        <p:nvCxnSpPr>
          <p:cNvPr id="9" name="Straight Arrow Connector 8"/>
          <p:cNvCxnSpPr/>
          <p:nvPr/>
        </p:nvCxnSpPr>
        <p:spPr>
          <a:xfrm>
            <a:off x="1979712" y="4077072"/>
            <a:ext cx="1080120" cy="720080"/>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2267744" y="6381328"/>
            <a:ext cx="5760640" cy="369332"/>
          </a:xfrm>
          <a:prstGeom prst="rect">
            <a:avLst/>
          </a:prstGeom>
          <a:noFill/>
        </p:spPr>
        <p:txBody>
          <a:bodyPr wrap="square" rtlCol="0">
            <a:spAutoFit/>
          </a:bodyPr>
          <a:lstStyle/>
          <a:p>
            <a:r>
              <a:rPr lang="en-US" sz="1800" dirty="0">
                <a:solidFill>
                  <a:srgbClr val="B30000"/>
                </a:solidFill>
              </a:rPr>
              <a:t>transition with selection of </a:t>
            </a:r>
            <a:r>
              <a:rPr lang="en-US" sz="1800" dirty="0" smtClean="0">
                <a:solidFill>
                  <a:srgbClr val="B30000"/>
                </a:solidFill>
              </a:rPr>
              <a:t>elements &gt;&gt; </a:t>
            </a:r>
            <a:r>
              <a:rPr lang="en-US" sz="1800" dirty="0" err="1" smtClean="0">
                <a:solidFill>
                  <a:srgbClr val="B30000"/>
                </a:solidFill>
              </a:rPr>
              <a:t>commandLink</a:t>
            </a:r>
            <a:endParaRPr lang="en-US" sz="1800" dirty="0">
              <a:solidFill>
                <a:srgbClr val="B30000"/>
              </a:solidFill>
            </a:endParaRPr>
          </a:p>
        </p:txBody>
      </p:sp>
      <p:grpSp>
        <p:nvGrpSpPr>
          <p:cNvPr id="21" name="Group 20"/>
          <p:cNvGrpSpPr/>
          <p:nvPr/>
        </p:nvGrpSpPr>
        <p:grpSpPr>
          <a:xfrm>
            <a:off x="1331640" y="4725144"/>
            <a:ext cx="7200800" cy="1584176"/>
            <a:chOff x="1331640" y="4725144"/>
            <a:chExt cx="7200800" cy="1584176"/>
          </a:xfrm>
        </p:grpSpPr>
        <p:cxnSp>
          <p:nvCxnSpPr>
            <p:cNvPr id="11" name="Straight Connector 10"/>
            <p:cNvCxnSpPr/>
            <p:nvPr/>
          </p:nvCxnSpPr>
          <p:spPr>
            <a:xfrm flipV="1">
              <a:off x="1331640" y="4725144"/>
              <a:ext cx="0" cy="1584176"/>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331640" y="6309320"/>
              <a:ext cx="7200800" cy="0"/>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p:nvPr/>
          </p:nvCxnSpPr>
          <p:spPr>
            <a:xfrm flipV="1">
              <a:off x="8532440" y="6021288"/>
              <a:ext cx="0" cy="288032"/>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22" name="TextBox 21"/>
          <p:cNvSpPr txBox="1"/>
          <p:nvPr/>
        </p:nvSpPr>
        <p:spPr>
          <a:xfrm>
            <a:off x="1547664" y="4725144"/>
            <a:ext cx="1800200" cy="923330"/>
          </a:xfrm>
          <a:prstGeom prst="rect">
            <a:avLst/>
          </a:prstGeom>
          <a:noFill/>
        </p:spPr>
        <p:txBody>
          <a:bodyPr wrap="square" rtlCol="0">
            <a:spAutoFit/>
          </a:bodyPr>
          <a:lstStyle/>
          <a:p>
            <a:r>
              <a:rPr lang="en-US" sz="1800" dirty="0">
                <a:solidFill>
                  <a:srgbClr val="B30000"/>
                </a:solidFill>
              </a:rPr>
              <a:t>set of structures (system output) </a:t>
            </a:r>
          </a:p>
          <a:p>
            <a:r>
              <a:rPr lang="en-US" sz="1800" dirty="0" smtClean="0">
                <a:solidFill>
                  <a:srgbClr val="B30000"/>
                </a:solidFill>
              </a:rPr>
              <a:t>&gt;&gt; </a:t>
            </a:r>
            <a:r>
              <a:rPr lang="en-US" sz="1800" dirty="0" err="1" smtClean="0">
                <a:solidFill>
                  <a:srgbClr val="B30000"/>
                </a:solidFill>
              </a:rPr>
              <a:t>dataTable</a:t>
            </a:r>
            <a:endParaRPr lang="en-US" sz="1800" dirty="0">
              <a:solidFill>
                <a:srgbClr val="B30000"/>
              </a:solidFill>
            </a:endParaRPr>
          </a:p>
        </p:txBody>
      </p:sp>
      <p:grpSp>
        <p:nvGrpSpPr>
          <p:cNvPr id="14" name="Group 13"/>
          <p:cNvGrpSpPr/>
          <p:nvPr/>
        </p:nvGrpSpPr>
        <p:grpSpPr>
          <a:xfrm>
            <a:off x="2699792" y="4077072"/>
            <a:ext cx="432048" cy="432048"/>
            <a:chOff x="2699792" y="4077072"/>
            <a:chExt cx="432048" cy="432048"/>
          </a:xfrm>
        </p:grpSpPr>
        <p:sp>
          <p:nvSpPr>
            <p:cNvPr id="15" name="TextBox 14"/>
            <p:cNvSpPr txBox="1"/>
            <p:nvPr/>
          </p:nvSpPr>
          <p:spPr>
            <a:xfrm>
              <a:off x="2771800" y="4077072"/>
              <a:ext cx="360040" cy="369332"/>
            </a:xfrm>
            <a:prstGeom prst="rect">
              <a:avLst/>
            </a:prstGeom>
            <a:noFill/>
          </p:spPr>
          <p:txBody>
            <a:bodyPr wrap="square" rtlCol="0">
              <a:spAutoFit/>
            </a:bodyPr>
            <a:lstStyle/>
            <a:p>
              <a:r>
                <a:rPr lang="en-US" sz="1800" b="1" dirty="0" smtClean="0">
                  <a:solidFill>
                    <a:srgbClr val="0000FF"/>
                  </a:solidFill>
                </a:rPr>
                <a:t>1</a:t>
              </a:r>
              <a:endParaRPr lang="en-US" sz="1800" b="1" dirty="0">
                <a:solidFill>
                  <a:srgbClr val="0000FF"/>
                </a:solidFill>
              </a:endParaRPr>
            </a:p>
          </p:txBody>
        </p:sp>
        <p:sp>
          <p:nvSpPr>
            <p:cNvPr id="17" name="Oval 16"/>
            <p:cNvSpPr/>
            <p:nvPr/>
          </p:nvSpPr>
          <p:spPr>
            <a:xfrm>
              <a:off x="2699792" y="4077072"/>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755576" y="5661248"/>
            <a:ext cx="432048" cy="432048"/>
            <a:chOff x="755576" y="5661248"/>
            <a:chExt cx="432048" cy="432048"/>
          </a:xfrm>
        </p:grpSpPr>
        <p:sp>
          <p:nvSpPr>
            <p:cNvPr id="19" name="TextBox 18"/>
            <p:cNvSpPr txBox="1"/>
            <p:nvPr/>
          </p:nvSpPr>
          <p:spPr>
            <a:xfrm>
              <a:off x="827584" y="5661248"/>
              <a:ext cx="360040" cy="369332"/>
            </a:xfrm>
            <a:prstGeom prst="rect">
              <a:avLst/>
            </a:prstGeom>
            <a:noFill/>
          </p:spPr>
          <p:txBody>
            <a:bodyPr wrap="square" rtlCol="0">
              <a:spAutoFit/>
            </a:bodyPr>
            <a:lstStyle/>
            <a:p>
              <a:r>
                <a:rPr lang="en-US" sz="1800" b="1" dirty="0" smtClean="0">
                  <a:solidFill>
                    <a:srgbClr val="0000FF"/>
                  </a:solidFill>
                </a:rPr>
                <a:t>2</a:t>
              </a:r>
              <a:endParaRPr lang="en-US" sz="1800" b="1" dirty="0">
                <a:solidFill>
                  <a:srgbClr val="0000FF"/>
                </a:solidFill>
              </a:endParaRPr>
            </a:p>
          </p:txBody>
        </p:sp>
        <p:sp>
          <p:nvSpPr>
            <p:cNvPr id="20" name="Oval 19"/>
            <p:cNvSpPr/>
            <p:nvPr/>
          </p:nvSpPr>
          <p:spPr>
            <a:xfrm>
              <a:off x="755576" y="5661248"/>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776117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UID </a:t>
            </a:r>
            <a:r>
              <a:rPr lang="en-US" sz="2400" dirty="0"/>
              <a:t>corresponding to the </a:t>
            </a:r>
            <a:r>
              <a:rPr lang="en-US" sz="2400"/>
              <a:t>use </a:t>
            </a:r>
            <a:r>
              <a:rPr lang="en-US" sz="2400" smtClean="0"/>
              <a:t>case.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212843753"/>
              </p:ext>
            </p:extLst>
          </p:nvPr>
        </p:nvGraphicFramePr>
        <p:xfrm>
          <a:off x="1619250" y="2133600"/>
          <a:ext cx="5575300" cy="4584700"/>
        </p:xfrm>
        <a:graphic>
          <a:graphicData uri="http://schemas.openxmlformats.org/presentationml/2006/ole">
            <mc:AlternateContent xmlns:mc="http://schemas.openxmlformats.org/markup-compatibility/2006">
              <mc:Choice xmlns:v="urn:schemas-microsoft-com:vml" Requires="v">
                <p:oleObj spid="_x0000_s21559" name="Document" r:id="rId4" imgW="5575300" imgH="4584700" progId="Word.Document.12">
                  <p:embed/>
                </p:oleObj>
              </mc:Choice>
              <mc:Fallback>
                <p:oleObj name="Document" r:id="rId4" imgW="5575300" imgH="4584700" progId="Word.Document.12">
                  <p:embed/>
                  <p:pic>
                    <p:nvPicPr>
                      <p:cNvPr id="0" name=""/>
                      <p:cNvPicPr/>
                      <p:nvPr/>
                    </p:nvPicPr>
                    <p:blipFill>
                      <a:blip r:embed="rId5"/>
                      <a:stretch>
                        <a:fillRect/>
                      </a:stretch>
                    </p:blipFill>
                    <p:spPr>
                      <a:xfrm>
                        <a:off x="1619250" y="2133600"/>
                        <a:ext cx="5575300" cy="4584700"/>
                      </a:xfrm>
                      <a:prstGeom prst="rect">
                        <a:avLst/>
                      </a:prstGeom>
                    </p:spPr>
                  </p:pic>
                </p:oleObj>
              </mc:Fallback>
            </mc:AlternateContent>
          </a:graphicData>
        </a:graphic>
      </p:graphicFrame>
      <p:sp>
        <p:nvSpPr>
          <p:cNvPr id="5" name="Oval 4"/>
          <p:cNvSpPr/>
          <p:nvPr/>
        </p:nvSpPr>
        <p:spPr>
          <a:xfrm>
            <a:off x="2411760" y="4684182"/>
            <a:ext cx="3456384" cy="1913170"/>
          </a:xfrm>
          <a:prstGeom prst="ellipse">
            <a:avLst/>
          </a:prstGeom>
          <a:noFill/>
          <a:ln w="57150" cmpd="sng">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3931797"/>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Example</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Generated web page corresponding </a:t>
            </a:r>
            <a:r>
              <a:rPr lang="en-US" sz="2400" dirty="0"/>
              <a:t>to </a:t>
            </a:r>
            <a:r>
              <a:rPr lang="en-US" sz="2400" dirty="0" smtClean="0"/>
              <a:t>the third interaction </a:t>
            </a:r>
            <a:r>
              <a:rPr lang="en-US" sz="2400" dirty="0"/>
              <a:t>state</a:t>
            </a:r>
            <a:r>
              <a:rPr lang="en-US" sz="2400" dirty="0" smtClean="0"/>
              <a:t> </a:t>
            </a:r>
            <a:endParaRPr lang="en-US" sz="2400" dirty="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pic>
        <p:nvPicPr>
          <p:cNvPr id="6" name="Picture 5" descr="p2"/>
          <p:cNvPicPr/>
          <p:nvPr/>
        </p:nvPicPr>
        <p:blipFill>
          <a:blip r:embed="rId4">
            <a:extLst>
              <a:ext uri="{28A0092B-C50C-407E-A947-70E740481C1C}">
                <a14:useLocalDpi xmlns:a14="http://schemas.microsoft.com/office/drawing/2010/main" val="0"/>
              </a:ext>
            </a:extLst>
          </a:blip>
          <a:srcRect/>
          <a:stretch>
            <a:fillRect/>
          </a:stretch>
        </p:blipFill>
        <p:spPr bwMode="auto">
          <a:xfrm>
            <a:off x="4644008" y="2492896"/>
            <a:ext cx="5904656" cy="3960440"/>
          </a:xfrm>
          <a:prstGeom prst="rect">
            <a:avLst/>
          </a:prstGeom>
          <a:noFill/>
          <a:ln>
            <a:noFill/>
          </a:ln>
        </p:spPr>
      </p:pic>
      <p:graphicFrame>
        <p:nvGraphicFramePr>
          <p:cNvPr id="8" name="Object 7"/>
          <p:cNvGraphicFramePr>
            <a:graphicFrameLocks noChangeAspect="1"/>
          </p:cNvGraphicFramePr>
          <p:nvPr>
            <p:extLst>
              <p:ext uri="{D42A27DB-BD31-4B8C-83A1-F6EECF244321}">
                <p14:modId xmlns:p14="http://schemas.microsoft.com/office/powerpoint/2010/main" val="3169550159"/>
              </p:ext>
            </p:extLst>
          </p:nvPr>
        </p:nvGraphicFramePr>
        <p:xfrm>
          <a:off x="-202704" y="2852936"/>
          <a:ext cx="5638800" cy="3352800"/>
        </p:xfrm>
        <a:graphic>
          <a:graphicData uri="http://schemas.openxmlformats.org/presentationml/2006/ole">
            <mc:AlternateContent xmlns:mc="http://schemas.openxmlformats.org/markup-compatibility/2006">
              <mc:Choice xmlns:v="urn:schemas-microsoft-com:vml" Requires="v">
                <p:oleObj spid="_x0000_s12342" name="Document" r:id="rId5" imgW="5638800" imgH="3352800" progId="Word.Document.12">
                  <p:embed/>
                </p:oleObj>
              </mc:Choice>
              <mc:Fallback>
                <p:oleObj name="Document" r:id="rId5" imgW="5638800" imgH="3352800" progId="Word.Document.12">
                  <p:embed/>
                  <p:pic>
                    <p:nvPicPr>
                      <p:cNvPr id="0" name=""/>
                      <p:cNvPicPr/>
                      <p:nvPr/>
                    </p:nvPicPr>
                    <p:blipFill>
                      <a:blip r:embed="rId6"/>
                      <a:stretch>
                        <a:fillRect/>
                      </a:stretch>
                    </p:blipFill>
                    <p:spPr>
                      <a:xfrm>
                        <a:off x="-202704" y="2852936"/>
                        <a:ext cx="5638800" cy="3352800"/>
                      </a:xfrm>
                      <a:prstGeom prst="rect">
                        <a:avLst/>
                      </a:prstGeom>
                    </p:spPr>
                  </p:pic>
                </p:oleObj>
              </mc:Fallback>
            </mc:AlternateContent>
          </a:graphicData>
        </a:graphic>
      </p:graphicFrame>
      <p:cxnSp>
        <p:nvCxnSpPr>
          <p:cNvPr id="9" name="Straight Arrow Connector 8"/>
          <p:cNvCxnSpPr/>
          <p:nvPr/>
        </p:nvCxnSpPr>
        <p:spPr>
          <a:xfrm flipV="1">
            <a:off x="3203848" y="3645024"/>
            <a:ext cx="1368152" cy="288032"/>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grpSp>
        <p:nvGrpSpPr>
          <p:cNvPr id="12" name="Group 11"/>
          <p:cNvGrpSpPr/>
          <p:nvPr/>
        </p:nvGrpSpPr>
        <p:grpSpPr>
          <a:xfrm>
            <a:off x="2483768" y="4653136"/>
            <a:ext cx="2088232" cy="288032"/>
            <a:chOff x="2483768" y="4653136"/>
            <a:chExt cx="2088232" cy="288032"/>
          </a:xfrm>
        </p:grpSpPr>
        <p:cxnSp>
          <p:nvCxnSpPr>
            <p:cNvPr id="10" name="Straight Arrow Connector 9"/>
            <p:cNvCxnSpPr/>
            <p:nvPr/>
          </p:nvCxnSpPr>
          <p:spPr>
            <a:xfrm>
              <a:off x="2483768" y="4941168"/>
              <a:ext cx="2088232" cy="0"/>
            </a:xfrm>
            <a:prstGeom prst="straightConnector1">
              <a:avLst/>
            </a:prstGeom>
            <a:ln w="38100" cmpd="sng">
              <a:solidFill>
                <a:srgbClr val="C64847"/>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483768" y="4653136"/>
              <a:ext cx="0" cy="288032"/>
            </a:xfrm>
            <a:prstGeom prst="line">
              <a:avLst/>
            </a:prstGeom>
            <a:ln w="38100" cmpd="sng">
              <a:solidFill>
                <a:srgbClr val="C64847"/>
              </a:solidFill>
            </a:ln>
            <a:effectLst/>
          </p:spPr>
          <p:style>
            <a:lnRef idx="2">
              <a:schemeClr val="accent1"/>
            </a:lnRef>
            <a:fillRef idx="0">
              <a:schemeClr val="accent1"/>
            </a:fillRef>
            <a:effectRef idx="1">
              <a:schemeClr val="accent1"/>
            </a:effectRef>
            <a:fontRef idx="minor">
              <a:schemeClr val="tx1"/>
            </a:fontRef>
          </p:style>
        </p:cxnSp>
      </p:grpSp>
      <p:sp>
        <p:nvSpPr>
          <p:cNvPr id="14" name="TextBox 13"/>
          <p:cNvSpPr txBox="1"/>
          <p:nvPr/>
        </p:nvSpPr>
        <p:spPr>
          <a:xfrm>
            <a:off x="2195736" y="2854677"/>
            <a:ext cx="2592288" cy="646331"/>
          </a:xfrm>
          <a:prstGeom prst="rect">
            <a:avLst/>
          </a:prstGeom>
          <a:noFill/>
        </p:spPr>
        <p:txBody>
          <a:bodyPr wrap="square" rtlCol="0">
            <a:spAutoFit/>
          </a:bodyPr>
          <a:lstStyle/>
          <a:p>
            <a:r>
              <a:rPr lang="en-US" sz="1800" dirty="0" smtClean="0">
                <a:solidFill>
                  <a:srgbClr val="B30000"/>
                </a:solidFill>
              </a:rPr>
              <a:t>structure </a:t>
            </a:r>
            <a:r>
              <a:rPr lang="en-US" sz="1800" dirty="0">
                <a:solidFill>
                  <a:srgbClr val="B30000"/>
                </a:solidFill>
              </a:rPr>
              <a:t>(system output) </a:t>
            </a:r>
          </a:p>
          <a:p>
            <a:r>
              <a:rPr lang="en-US" sz="1800" dirty="0" smtClean="0">
                <a:solidFill>
                  <a:srgbClr val="B30000"/>
                </a:solidFill>
              </a:rPr>
              <a:t>&gt;&gt; </a:t>
            </a:r>
            <a:r>
              <a:rPr lang="en-US" sz="1800" dirty="0" err="1" smtClean="0">
                <a:solidFill>
                  <a:srgbClr val="B30000"/>
                </a:solidFill>
              </a:rPr>
              <a:t>outputText</a:t>
            </a:r>
            <a:endParaRPr lang="en-US" sz="1800" dirty="0">
              <a:solidFill>
                <a:srgbClr val="B30000"/>
              </a:solidFill>
            </a:endParaRPr>
          </a:p>
        </p:txBody>
      </p:sp>
      <p:sp>
        <p:nvSpPr>
          <p:cNvPr id="16" name="TextBox 15"/>
          <p:cNvSpPr txBox="1"/>
          <p:nvPr/>
        </p:nvSpPr>
        <p:spPr>
          <a:xfrm>
            <a:off x="2339752" y="4941168"/>
            <a:ext cx="2376264" cy="646331"/>
          </a:xfrm>
          <a:prstGeom prst="rect">
            <a:avLst/>
          </a:prstGeom>
          <a:noFill/>
        </p:spPr>
        <p:txBody>
          <a:bodyPr wrap="square" rtlCol="0">
            <a:spAutoFit/>
          </a:bodyPr>
          <a:lstStyle/>
          <a:p>
            <a:r>
              <a:rPr lang="en-US" sz="1800" dirty="0">
                <a:solidFill>
                  <a:srgbClr val="B30000"/>
                </a:solidFill>
              </a:rPr>
              <a:t>t</a:t>
            </a:r>
            <a:r>
              <a:rPr lang="en-US" sz="1800" dirty="0" smtClean="0">
                <a:solidFill>
                  <a:srgbClr val="B30000"/>
                </a:solidFill>
              </a:rPr>
              <a:t>ransition with option &gt;&gt; </a:t>
            </a:r>
            <a:r>
              <a:rPr lang="en-US" sz="1800" dirty="0" err="1" smtClean="0">
                <a:solidFill>
                  <a:srgbClr val="B30000"/>
                </a:solidFill>
              </a:rPr>
              <a:t>commandLink</a:t>
            </a:r>
            <a:endParaRPr lang="en-US" sz="1800" dirty="0">
              <a:solidFill>
                <a:srgbClr val="B30000"/>
              </a:solidFill>
            </a:endParaRPr>
          </a:p>
        </p:txBody>
      </p:sp>
      <p:grpSp>
        <p:nvGrpSpPr>
          <p:cNvPr id="15" name="Group 14"/>
          <p:cNvGrpSpPr/>
          <p:nvPr/>
        </p:nvGrpSpPr>
        <p:grpSpPr>
          <a:xfrm>
            <a:off x="2987824" y="2420888"/>
            <a:ext cx="432048" cy="432048"/>
            <a:chOff x="2987824" y="2420888"/>
            <a:chExt cx="432048" cy="432048"/>
          </a:xfrm>
        </p:grpSpPr>
        <p:sp>
          <p:nvSpPr>
            <p:cNvPr id="17" name="TextBox 16"/>
            <p:cNvSpPr txBox="1"/>
            <p:nvPr/>
          </p:nvSpPr>
          <p:spPr>
            <a:xfrm>
              <a:off x="3059832" y="2420888"/>
              <a:ext cx="360040" cy="369332"/>
            </a:xfrm>
            <a:prstGeom prst="rect">
              <a:avLst/>
            </a:prstGeom>
            <a:noFill/>
          </p:spPr>
          <p:txBody>
            <a:bodyPr wrap="square" rtlCol="0">
              <a:spAutoFit/>
            </a:bodyPr>
            <a:lstStyle/>
            <a:p>
              <a:r>
                <a:rPr lang="en-US" sz="1800" b="1" dirty="0" smtClean="0">
                  <a:solidFill>
                    <a:srgbClr val="0000FF"/>
                  </a:solidFill>
                </a:rPr>
                <a:t>1</a:t>
              </a:r>
              <a:endParaRPr lang="en-US" sz="1800" b="1" dirty="0">
                <a:solidFill>
                  <a:srgbClr val="0000FF"/>
                </a:solidFill>
              </a:endParaRPr>
            </a:p>
          </p:txBody>
        </p:sp>
        <p:sp>
          <p:nvSpPr>
            <p:cNvPr id="18" name="Oval 17"/>
            <p:cNvSpPr/>
            <p:nvPr/>
          </p:nvSpPr>
          <p:spPr>
            <a:xfrm>
              <a:off x="2987824" y="2420888"/>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3203848" y="5589240"/>
            <a:ext cx="432048" cy="432048"/>
            <a:chOff x="3203848" y="5589240"/>
            <a:chExt cx="432048" cy="432048"/>
          </a:xfrm>
        </p:grpSpPr>
        <p:sp>
          <p:nvSpPr>
            <p:cNvPr id="20" name="TextBox 19"/>
            <p:cNvSpPr txBox="1"/>
            <p:nvPr/>
          </p:nvSpPr>
          <p:spPr>
            <a:xfrm>
              <a:off x="3275856" y="5589240"/>
              <a:ext cx="360040" cy="369332"/>
            </a:xfrm>
            <a:prstGeom prst="rect">
              <a:avLst/>
            </a:prstGeom>
            <a:noFill/>
          </p:spPr>
          <p:txBody>
            <a:bodyPr wrap="square" rtlCol="0">
              <a:spAutoFit/>
            </a:bodyPr>
            <a:lstStyle/>
            <a:p>
              <a:r>
                <a:rPr lang="en-US" sz="1800" b="1" dirty="0" smtClean="0">
                  <a:solidFill>
                    <a:srgbClr val="0000FF"/>
                  </a:solidFill>
                </a:rPr>
                <a:t>2</a:t>
              </a:r>
              <a:endParaRPr lang="en-US" sz="1800" b="1" dirty="0">
                <a:solidFill>
                  <a:srgbClr val="0000FF"/>
                </a:solidFill>
              </a:endParaRPr>
            </a:p>
          </p:txBody>
        </p:sp>
        <p:sp>
          <p:nvSpPr>
            <p:cNvPr id="21" name="Oval 20"/>
            <p:cNvSpPr/>
            <p:nvPr/>
          </p:nvSpPr>
          <p:spPr>
            <a:xfrm>
              <a:off x="3203848" y="5589240"/>
              <a:ext cx="432048" cy="432048"/>
            </a:xfrm>
            <a:prstGeom prst="ellipse">
              <a:avLst/>
            </a:prstGeom>
            <a:noFill/>
            <a:ln w="25400">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92999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solidFill>
                  <a:srgbClr val="C64847"/>
                </a:solidFill>
                <a:latin typeface="Corbel" charset="0"/>
              </a:rPr>
              <a:t>6. Conclusions</a:t>
            </a:r>
            <a:endParaRPr lang="en-US" dirty="0">
              <a:solidFill>
                <a:srgbClr val="C64847"/>
              </a:solidFill>
              <a:latin typeface="Corbel" charset="0"/>
            </a:endParaRPr>
          </a:p>
        </p:txBody>
      </p:sp>
    </p:spTree>
    <p:extLst>
      <p:ext uri="{BB962C8B-B14F-4D97-AF65-F5344CB8AC3E}">
        <p14:creationId xmlns:p14="http://schemas.microsoft.com/office/powerpoint/2010/main" val="18425704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ea typeface="+mj-ea"/>
                <a:cs typeface="+mj-cs"/>
              </a:rPr>
              <a:t>6</a:t>
            </a:r>
            <a:r>
              <a:rPr lang="en-US" dirty="0" smtClean="0">
                <a:ea typeface="+mj-ea"/>
                <a:cs typeface="+mj-cs"/>
              </a:rPr>
              <a:t>. Conclusions</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We defined a </a:t>
            </a:r>
            <a:r>
              <a:rPr lang="en-US" sz="2400" dirty="0"/>
              <a:t>set of mapping rules for generating </a:t>
            </a:r>
            <a:r>
              <a:rPr lang="en-US" sz="2400" dirty="0" smtClean="0"/>
              <a:t>JSF pages </a:t>
            </a:r>
            <a:r>
              <a:rPr lang="en-US" sz="2400" dirty="0"/>
              <a:t>from </a:t>
            </a:r>
            <a:r>
              <a:rPr lang="en-US" sz="2400" dirty="0" smtClean="0"/>
              <a:t>UIDs.</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We developed a prototypical </a:t>
            </a:r>
            <a:r>
              <a:rPr lang="en-US" sz="2400" dirty="0"/>
              <a:t>tool that automates the generation of JSF pages by applying those rules. </a:t>
            </a: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The </a:t>
            </a:r>
            <a:r>
              <a:rPr lang="en-US" sz="2400" dirty="0"/>
              <a:t>generated JSF pages </a:t>
            </a:r>
            <a:r>
              <a:rPr lang="en-US" sz="2400" dirty="0" smtClean="0"/>
              <a:t>help:</a:t>
            </a:r>
            <a:endParaRPr lang="en-US" sz="2400" dirty="0"/>
          </a:p>
          <a:p>
            <a:pPr lvl="1">
              <a:buClr>
                <a:srgbClr val="008000"/>
              </a:buClr>
            </a:pPr>
            <a:r>
              <a:rPr lang="en-US" sz="2400" dirty="0"/>
              <a:t>U</a:t>
            </a:r>
            <a:r>
              <a:rPr lang="en-US" sz="2400" dirty="0" smtClean="0"/>
              <a:t>sers </a:t>
            </a:r>
            <a:r>
              <a:rPr lang="en-US" sz="2400" dirty="0"/>
              <a:t>validate the </a:t>
            </a:r>
            <a:r>
              <a:rPr lang="en-US" sz="2400" dirty="0" smtClean="0"/>
              <a:t>requirements;</a:t>
            </a:r>
            <a:endParaRPr lang="en-US" sz="2400" dirty="0"/>
          </a:p>
          <a:p>
            <a:pPr lvl="1">
              <a:buClr>
                <a:srgbClr val="008000"/>
              </a:buClr>
            </a:pPr>
            <a:r>
              <a:rPr lang="en-US" sz="2400" dirty="0" smtClean="0"/>
              <a:t>As </a:t>
            </a:r>
            <a:r>
              <a:rPr lang="en-US" sz="2400" dirty="0"/>
              <a:t>an initial prototype for the user interfaces.</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Other works also generate user interfaces using model </a:t>
            </a:r>
            <a:r>
              <a:rPr lang="en-US" sz="2400" dirty="0"/>
              <a:t>d</a:t>
            </a:r>
            <a:r>
              <a:rPr lang="en-US" sz="2400" dirty="0" smtClean="0"/>
              <a:t>riven transformations, such as UWE4JSF and </a:t>
            </a:r>
            <a:r>
              <a:rPr lang="en-US" sz="2400" dirty="0"/>
              <a:t>OO-Method</a:t>
            </a:r>
            <a:r>
              <a:rPr lang="en-US" sz="2400" dirty="0" smtClean="0"/>
              <a:t>. </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spTree>
    <p:extLst>
      <p:ext uri="{BB962C8B-B14F-4D97-AF65-F5344CB8AC3E}">
        <p14:creationId xmlns:p14="http://schemas.microsoft.com/office/powerpoint/2010/main" val="289536385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solidFill>
                  <a:srgbClr val="C64847"/>
                </a:solidFill>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extLst>
      <p:ext uri="{BB962C8B-B14F-4D97-AF65-F5344CB8AC3E}">
        <p14:creationId xmlns:p14="http://schemas.microsoft.com/office/powerpoint/2010/main" val="2685914192"/>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Questions?</a:t>
            </a:r>
            <a:endParaRPr lang="en-US" dirty="0"/>
          </a:p>
        </p:txBody>
      </p:sp>
      <p:sp>
        <p:nvSpPr>
          <p:cNvPr id="96258" name="Content Placeholder 2"/>
          <p:cNvSpPr>
            <a:spLocks noGrp="1"/>
          </p:cNvSpPr>
          <p:nvPr>
            <p:ph idx="1"/>
          </p:nvPr>
        </p:nvSpPr>
        <p:spPr/>
        <p:txBody>
          <a:bodyPr/>
          <a:lstStyle/>
          <a:p>
            <a:pPr marL="117475" indent="0" algn="ctr">
              <a:buFont typeface="Wingdings 2" charset="0"/>
              <a:buNone/>
            </a:pPr>
            <a:endParaRPr lang="en-US" dirty="0">
              <a:latin typeface="Corbel" charset="0"/>
            </a:endParaRPr>
          </a:p>
          <a:p>
            <a:pPr marL="117475" indent="0" algn="ctr">
              <a:buNone/>
            </a:pPr>
            <a:r>
              <a:rPr lang="en-US" dirty="0"/>
              <a:t>Filipe Bianchi </a:t>
            </a:r>
            <a:r>
              <a:rPr lang="en-US" dirty="0" err="1"/>
              <a:t>Damiani</a:t>
            </a:r>
            <a:endParaRPr lang="en-US" dirty="0"/>
          </a:p>
          <a:p>
            <a:pPr marL="117475" indent="0" algn="ctr">
              <a:buNone/>
            </a:pPr>
            <a:r>
              <a:rPr lang="en-US" dirty="0" smtClean="0"/>
              <a:t>fbd.sk8</a:t>
            </a:r>
            <a:r>
              <a:rPr lang="en-US" dirty="0"/>
              <a:t>@gmail.com</a:t>
            </a:r>
          </a:p>
          <a:p>
            <a:pPr marL="117475" indent="0" algn="ctr">
              <a:buFont typeface="Wingdings 2" charset="0"/>
              <a:buNone/>
            </a:pPr>
            <a:endParaRPr lang="en-US" dirty="0" smtClean="0">
              <a:latin typeface="Corbel" charset="0"/>
            </a:endParaRPr>
          </a:p>
          <a:p>
            <a:pPr marL="117475" indent="0" algn="ctr">
              <a:buFont typeface="Wingdings 2" charset="0"/>
              <a:buNone/>
            </a:pPr>
            <a:r>
              <a:rPr lang="en-US" dirty="0" err="1" smtClean="0">
                <a:latin typeface="Corbel" charset="0"/>
              </a:rPr>
              <a:t>Patrícia</a:t>
            </a:r>
            <a:r>
              <a:rPr lang="en-US" dirty="0" smtClean="0">
                <a:latin typeface="Corbel" charset="0"/>
              </a:rPr>
              <a:t> Vilain</a:t>
            </a:r>
          </a:p>
          <a:p>
            <a:pPr marL="117475" indent="0" algn="ctr">
              <a:buFont typeface="Wingdings 2" charset="0"/>
              <a:buNone/>
            </a:pPr>
            <a:r>
              <a:rPr lang="en-US" dirty="0" err="1" smtClean="0">
                <a:latin typeface="Corbel" charset="0"/>
              </a:rPr>
              <a:t>vilain</a:t>
            </a:r>
            <a:r>
              <a:rPr lang="en-US" dirty="0" err="1">
                <a:latin typeface="Corbel" charset="0"/>
              </a:rPr>
              <a:t>@inf.ufsc.br</a:t>
            </a:r>
            <a:endParaRPr lang="en-US" dirty="0">
              <a:latin typeface="Corbel" charset="0"/>
            </a:endParaRPr>
          </a:p>
          <a:p>
            <a:pPr marL="117475" indent="0">
              <a:buFont typeface="Wingdings 2" charset="0"/>
              <a:buNone/>
            </a:pPr>
            <a:endParaRPr lang="en-US" dirty="0">
              <a:latin typeface="Corbel"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mtClean="0">
                <a:ea typeface="+mj-ea"/>
                <a:cs typeface="+mj-cs"/>
              </a:rPr>
              <a:t>1. Introduction</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The </a:t>
            </a:r>
            <a:r>
              <a:rPr lang="en-US" sz="2400" dirty="0"/>
              <a:t>requirements gathering is one of the system development </a:t>
            </a:r>
            <a:r>
              <a:rPr lang="en-US" sz="2400" dirty="0" smtClean="0"/>
              <a:t>steps.</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t>M</a:t>
            </a:r>
            <a:r>
              <a:rPr lang="en-US" sz="2400" dirty="0" smtClean="0"/>
              <a:t>odeling the </a:t>
            </a:r>
            <a:r>
              <a:rPr lang="en-US" sz="2400" u="sng" dirty="0"/>
              <a:t>interaction</a:t>
            </a:r>
            <a:r>
              <a:rPr lang="en-US" sz="2400" dirty="0"/>
              <a:t> between the user and the system can help </a:t>
            </a:r>
            <a:r>
              <a:rPr lang="en-US" sz="2400" dirty="0" smtClean="0"/>
              <a:t>to gather functional requirements.</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The </a:t>
            </a:r>
            <a:r>
              <a:rPr lang="en-US" sz="2400" dirty="0"/>
              <a:t>interaction can be described by </a:t>
            </a:r>
          </a:p>
          <a:p>
            <a:pPr lvl="1">
              <a:buClr>
                <a:srgbClr val="008000"/>
              </a:buClr>
            </a:pPr>
            <a:r>
              <a:rPr lang="en-US" sz="2400" dirty="0"/>
              <a:t>T</a:t>
            </a:r>
            <a:r>
              <a:rPr lang="en-US" sz="2400" dirty="0" smtClean="0"/>
              <a:t>ext (Scenarios</a:t>
            </a:r>
            <a:r>
              <a:rPr lang="en-US" sz="2400" dirty="0"/>
              <a:t>, </a:t>
            </a:r>
            <a:r>
              <a:rPr lang="en-US" sz="2400" dirty="0" smtClean="0"/>
              <a:t>Use </a:t>
            </a:r>
            <a:r>
              <a:rPr lang="en-US" sz="2400" dirty="0"/>
              <a:t>C</a:t>
            </a:r>
            <a:r>
              <a:rPr lang="en-US" sz="2400" dirty="0" smtClean="0"/>
              <a:t>ases</a:t>
            </a:r>
            <a:r>
              <a:rPr lang="en-US" sz="2400" dirty="0"/>
              <a:t>, </a:t>
            </a:r>
            <a:r>
              <a:rPr lang="en-US" sz="2400" dirty="0" err="1"/>
              <a:t>etc</a:t>
            </a:r>
            <a:r>
              <a:rPr lang="en-US" sz="2400" dirty="0"/>
              <a:t>)</a:t>
            </a:r>
          </a:p>
          <a:p>
            <a:pPr lvl="1">
              <a:buClr>
                <a:srgbClr val="008000"/>
              </a:buClr>
            </a:pPr>
            <a:r>
              <a:rPr lang="en-US" sz="2400" dirty="0"/>
              <a:t>D</a:t>
            </a:r>
            <a:r>
              <a:rPr lang="en-US" sz="2400" dirty="0" smtClean="0"/>
              <a:t>iagram (User </a:t>
            </a:r>
            <a:r>
              <a:rPr lang="en-US" sz="2400" dirty="0"/>
              <a:t>I</a:t>
            </a:r>
            <a:r>
              <a:rPr lang="en-US" sz="2400" dirty="0" smtClean="0"/>
              <a:t>nteraction Diagrams (UIDs), </a:t>
            </a:r>
            <a:r>
              <a:rPr lang="en-US" sz="2400" dirty="0" err="1"/>
              <a:t>etc</a:t>
            </a:r>
            <a:r>
              <a:rPr lang="en-US" sz="2400" dirty="0"/>
              <a:t>) </a:t>
            </a:r>
            <a:endParaRPr lang="en-US" sz="2400" dirty="0">
              <a:latin typeface="Corbel" charset="0"/>
              <a:cs typeface="Times New Roman" charset="0"/>
            </a:endParaRP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latin typeface="Corbel" charset="0"/>
                <a:cs typeface="Times New Roman" charset="0"/>
              </a:rPr>
              <a:t>Can web </a:t>
            </a:r>
            <a:r>
              <a:rPr lang="en-US" sz="2400" dirty="0"/>
              <a:t>user interfaces be generated from an interaction model?</a:t>
            </a:r>
            <a:endParaRPr lang="en-US" sz="2400" dirty="0" smtClean="0">
              <a:latin typeface="Corbel" charset="0"/>
              <a:cs typeface="Times New Roman"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smtClean="0">
                <a:ea typeface="+mj-ea"/>
                <a:cs typeface="+mj-cs"/>
              </a:rPr>
              <a:t>Introduction</a:t>
            </a:r>
          </a:p>
        </p:txBody>
      </p:sp>
      <p:sp>
        <p:nvSpPr>
          <p:cNvPr id="6146" name="Rectangle 2"/>
          <p:cNvSpPr>
            <a:spLocks noGrp="1" noChangeArrowheads="1"/>
          </p:cNvSpPr>
          <p:nvPr>
            <p:ph idx="1"/>
          </p:nvPr>
        </p:nvSpPr>
        <p:spPr>
          <a:xfrm>
            <a:off x="557213" y="1447800"/>
            <a:ext cx="8281987" cy="5040313"/>
          </a:xfrm>
        </p:spPr>
        <p:txBody>
          <a:bodyPr rtlCol="0">
            <a:normAutofit/>
          </a:bodyPr>
          <a:lstStyle/>
          <a:p>
            <a:pPr marL="342900" indent="-342900" eaLnBrk="1" fontAlgn="auto" hangingPunct="1">
              <a:spcBef>
                <a:spcPts val="1500"/>
              </a:spcBef>
              <a:spcAft>
                <a:spcPts val="0"/>
              </a:spcAft>
              <a:buClr>
                <a:srgbClr val="008000"/>
              </a:buClr>
              <a:buSzPct val="100000"/>
              <a:buFont typeface="Arial"/>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defRPr/>
            </a:pPr>
            <a:r>
              <a:rPr lang="en-US" sz="2400" dirty="0" smtClean="0"/>
              <a:t>The user </a:t>
            </a:r>
            <a:r>
              <a:rPr lang="en-US" sz="2400" dirty="0"/>
              <a:t>inputs and outputs </a:t>
            </a:r>
            <a:r>
              <a:rPr lang="en-US" sz="2400" dirty="0" smtClean="0"/>
              <a:t>of UIDs can </a:t>
            </a:r>
            <a:r>
              <a:rPr lang="en-US" sz="2400" dirty="0"/>
              <a:t>be mapped to inputs and outputs of </a:t>
            </a:r>
            <a:r>
              <a:rPr lang="en-US" sz="2400" dirty="0" smtClean="0"/>
              <a:t>web pages components.</a:t>
            </a:r>
          </a:p>
          <a:p>
            <a:pPr marL="342900" indent="-342900" eaLnBrk="1" fontAlgn="auto" hangingPunct="1">
              <a:spcBef>
                <a:spcPts val="1500"/>
              </a:spcBef>
              <a:spcAft>
                <a:spcPts val="0"/>
              </a:spcAft>
              <a:buClr>
                <a:srgbClr val="008000"/>
              </a:buClr>
              <a:buSzPct val="100000"/>
              <a:buFont typeface="Arial"/>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defRPr/>
            </a:pPr>
            <a:endParaRPr lang="en-US" sz="2400" dirty="0"/>
          </a:p>
          <a:p>
            <a:pPr marL="342900" indent="-342900" eaLnBrk="1" fontAlgn="auto" hangingPunct="1">
              <a:spcBef>
                <a:spcPts val="1500"/>
              </a:spcBef>
              <a:spcAft>
                <a:spcPts val="0"/>
              </a:spcAft>
              <a:buClr>
                <a:srgbClr val="008000"/>
              </a:buClr>
              <a:buSzPct val="100000"/>
              <a:buFont typeface="Lucida Grande"/>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defRPr/>
            </a:pPr>
            <a:r>
              <a:rPr lang="en-US" sz="2400" dirty="0" smtClean="0"/>
              <a:t>It is defined a </a:t>
            </a:r>
            <a:r>
              <a:rPr lang="en-US" sz="2400" dirty="0"/>
              <a:t>set of rules </a:t>
            </a:r>
            <a:r>
              <a:rPr lang="en-US" sz="2400" dirty="0" smtClean="0"/>
              <a:t>to map </a:t>
            </a:r>
            <a:r>
              <a:rPr lang="en-US" sz="2400" dirty="0"/>
              <a:t>functional requirements represented in UIDs to </a:t>
            </a:r>
            <a:r>
              <a:rPr lang="en-US" sz="2400" dirty="0" smtClean="0"/>
              <a:t>web </a:t>
            </a:r>
            <a:r>
              <a:rPr lang="en-US" sz="2400" dirty="0"/>
              <a:t>pages using </a:t>
            </a:r>
            <a:r>
              <a:rPr lang="en-US" sz="2400" dirty="0" smtClean="0"/>
              <a:t>JSF. </a:t>
            </a:r>
            <a:endParaRPr lang="en-US" sz="2400" dirty="0"/>
          </a:p>
          <a:p>
            <a:pPr marL="342900" indent="-342900" eaLnBrk="1" fontAlgn="auto" hangingPunct="1">
              <a:spcBef>
                <a:spcPts val="1500"/>
              </a:spcBef>
              <a:spcAft>
                <a:spcPts val="0"/>
              </a:spcAft>
              <a:buClr>
                <a:srgbClr val="008000"/>
              </a:buClr>
              <a:buSzPct val="100000"/>
              <a:buFont typeface="Lucida Grande"/>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defRPr/>
            </a:pPr>
            <a:r>
              <a:rPr lang="en-US" sz="2400" dirty="0" smtClean="0"/>
              <a:t>It is developed a tool that automatically implements these rules.</a:t>
            </a:r>
          </a:p>
          <a:p>
            <a:pPr marL="0" indent="0" eaLnBrk="1" fontAlgn="auto" hangingPunct="1">
              <a:spcBef>
                <a:spcPts val="1500"/>
              </a:spcBef>
              <a:spcAft>
                <a:spcPts val="0"/>
              </a:spcAft>
              <a:buClr>
                <a:srgbClr val="008000"/>
              </a:buClr>
              <a:buSzPct val="100000"/>
              <a:buNone/>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defRPr/>
            </a:pPr>
            <a:endParaRPr lang="en-US" sz="2400" dirty="0">
              <a:cs typeface="Times New Roman" charset="0"/>
            </a:endParaRP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solidFill>
                  <a:srgbClr val="C64847"/>
                </a:solidFill>
                <a:latin typeface="Corbel" charset="0"/>
              </a:rPr>
              <a:t>2. </a:t>
            </a:r>
            <a:r>
              <a:rPr lang="en-US" dirty="0" smtClean="0">
                <a:solidFill>
                  <a:srgbClr val="C64847"/>
                </a:solidFill>
                <a:latin typeface="Corbel" charset="0"/>
              </a:rPr>
              <a:t>User Interaction Diagrams</a:t>
            </a:r>
            <a:endParaRPr lang="en-US" dirty="0">
              <a:solidFill>
                <a:srgbClr val="C64847"/>
              </a:solidFill>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3. </a:t>
            </a:r>
            <a:r>
              <a:rPr lang="en-US" dirty="0" smtClean="0">
                <a:latin typeface="Corbel" charset="0"/>
                <a:cs typeface="Times New Roman" charset="0"/>
              </a:rPr>
              <a:t>Java Server Faces</a:t>
            </a:r>
            <a:endParaRPr lang="en-US" dirty="0">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extLst>
      <p:ext uri="{BB962C8B-B14F-4D97-AF65-F5344CB8AC3E}">
        <p14:creationId xmlns:p14="http://schemas.microsoft.com/office/powerpoint/2010/main" val="18425704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ea typeface="+mj-ea"/>
                <a:cs typeface="+mj-cs"/>
              </a:rPr>
              <a:t>2</a:t>
            </a:r>
            <a:r>
              <a:rPr lang="en-US" dirty="0" smtClean="0">
                <a:ea typeface="+mj-ea"/>
                <a:cs typeface="+mj-cs"/>
              </a:rPr>
              <a:t>. User Interaction Diagram (UID)</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Diagrammatic </a:t>
            </a:r>
            <a:r>
              <a:rPr lang="en-US" sz="2400" dirty="0"/>
              <a:t>notation that represents the </a:t>
            </a:r>
            <a:r>
              <a:rPr lang="en-US" sz="2400" dirty="0" smtClean="0"/>
              <a:t>exchange of information between a user </a:t>
            </a:r>
            <a:r>
              <a:rPr lang="en-US" sz="2400" dirty="0"/>
              <a:t>and a </a:t>
            </a:r>
            <a:r>
              <a:rPr lang="en-US" sz="2400" dirty="0" smtClean="0"/>
              <a:t>system. </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t>Does not reveal specific user interface </a:t>
            </a:r>
            <a:r>
              <a:rPr lang="en-US" sz="2400" dirty="0" smtClean="0"/>
              <a:t>aspects.</a:t>
            </a:r>
          </a:p>
          <a:p>
            <a:pPr marL="291600" lvl="1" indent="0" algn="ctr" eaLnBrk="1" hangingPunct="1">
              <a:spcBef>
                <a:spcPts val="2100"/>
              </a:spcBef>
              <a:buClr>
                <a:srgbClr val="008000"/>
              </a:buClr>
              <a:buSzPct val="100000"/>
              <a:buNone/>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000" u="sng" dirty="0">
                <a:cs typeface="Times New Roman" charset="0"/>
              </a:rPr>
              <a:t>UID</a:t>
            </a:r>
            <a:r>
              <a:rPr lang="en-US" sz="2000" dirty="0">
                <a:cs typeface="Times New Roman" charset="0"/>
              </a:rPr>
              <a:t>: Selection of a CD based on a given title</a:t>
            </a:r>
            <a:endParaRPr lang="en-US" sz="2400" i="1" dirty="0">
              <a:cs typeface="Times New Roman" charset="0"/>
            </a:endParaRP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graphicFrame>
        <p:nvGraphicFramePr>
          <p:cNvPr id="4" name="Object 4"/>
          <p:cNvGraphicFramePr>
            <a:graphicFrameLocks noChangeAspect="1"/>
          </p:cNvGraphicFramePr>
          <p:nvPr>
            <p:extLst>
              <p:ext uri="{D42A27DB-BD31-4B8C-83A1-F6EECF244321}">
                <p14:modId xmlns:p14="http://schemas.microsoft.com/office/powerpoint/2010/main" val="2678717573"/>
              </p:ext>
            </p:extLst>
          </p:nvPr>
        </p:nvGraphicFramePr>
        <p:xfrm>
          <a:off x="650875" y="3586435"/>
          <a:ext cx="7713663" cy="3082925"/>
        </p:xfrm>
        <a:graphic>
          <a:graphicData uri="http://schemas.openxmlformats.org/presentationml/2006/ole">
            <mc:AlternateContent xmlns:mc="http://schemas.openxmlformats.org/markup-compatibility/2006">
              <mc:Choice xmlns:v="urn:schemas-microsoft-com:vml" Requires="v">
                <p:oleObj spid="_x0000_s1199" name="Picture" r:id="rId4" imgW="4343400" imgH="1752600" progId="Word.Picture.8">
                  <p:embed/>
                </p:oleObj>
              </mc:Choice>
              <mc:Fallback>
                <p:oleObj name="Picture" r:id="rId4" imgW="4343400" imgH="1752600" progId="Word.Picture.8">
                  <p:embed/>
                  <p:pic>
                    <p:nvPicPr>
                      <p:cNvPr id="0" name=""/>
                      <p:cNvPicPr>
                        <a:picLocks noChangeAspect="1" noChangeArrowheads="1"/>
                      </p:cNvPicPr>
                      <p:nvPr/>
                    </p:nvPicPr>
                    <p:blipFill>
                      <a:blip r:embed="rId5"/>
                      <a:srcRect/>
                      <a:stretch>
                        <a:fillRect/>
                      </a:stretch>
                    </p:blipFill>
                    <p:spPr bwMode="auto">
                      <a:xfrm>
                        <a:off x="650875" y="3586435"/>
                        <a:ext cx="7713663" cy="308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4971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62000" y="533400"/>
            <a:ext cx="8077200" cy="762000"/>
          </a:xfrm>
        </p:spPr>
        <p:txBody>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3600" smtClean="0">
                <a:ea typeface="+mj-ea"/>
                <a:cs typeface="+mj-cs"/>
              </a:rPr>
              <a:t>Overview</a:t>
            </a:r>
          </a:p>
        </p:txBody>
      </p:sp>
      <p:sp>
        <p:nvSpPr>
          <p:cNvPr id="43011" name="Rectangle 2"/>
          <p:cNvSpPr>
            <a:spLocks noGrp="1" noChangeArrowheads="1"/>
          </p:cNvSpPr>
          <p:nvPr>
            <p:ph idx="1"/>
          </p:nvPr>
        </p:nvSpPr>
        <p:spPr>
          <a:xfrm>
            <a:off x="674688" y="1498600"/>
            <a:ext cx="8469312" cy="5708650"/>
          </a:xfrm>
        </p:spPr>
        <p:txBody>
          <a:bodyPr/>
          <a:lstStyle/>
          <a:p>
            <a:pPr marL="533400" indent="-527050" eaLnBrk="1" hangingPunct="1">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1. Introduction</a:t>
            </a: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2. </a:t>
            </a:r>
            <a:r>
              <a:rPr lang="en-US" dirty="0" smtClean="0">
                <a:latin typeface="Corbel" charset="0"/>
              </a:rPr>
              <a:t>User Interaction Diagrams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solidFill>
                  <a:srgbClr val="C64847"/>
                </a:solidFill>
                <a:latin typeface="Corbel" charset="0"/>
              </a:rPr>
              <a:t>3. </a:t>
            </a:r>
            <a:r>
              <a:rPr lang="en-US" dirty="0" smtClean="0">
                <a:solidFill>
                  <a:srgbClr val="C64847"/>
                </a:solidFill>
                <a:latin typeface="Corbel" charset="0"/>
                <a:cs typeface="Times New Roman" charset="0"/>
              </a:rPr>
              <a:t>Java Server Faces</a:t>
            </a:r>
            <a:endParaRPr lang="en-US" dirty="0">
              <a:solidFill>
                <a:srgbClr val="C64847"/>
              </a:solidFill>
              <a:latin typeface="Corbel" charset="0"/>
              <a:cs typeface="Times New Roman"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a:latin typeface="Corbel" charset="0"/>
              </a:rPr>
              <a:t>4. </a:t>
            </a:r>
            <a:r>
              <a:rPr lang="en-US" dirty="0" smtClean="0">
                <a:latin typeface="Corbel" charset="0"/>
              </a:rPr>
              <a:t>Mapping Rules</a:t>
            </a:r>
            <a:endParaRPr lang="en-US" dirty="0">
              <a:latin typeface="Corbel" charset="0"/>
            </a:endParaRPr>
          </a:p>
          <a:p>
            <a:pPr marL="533400" indent="-527050" eaLnBrk="1" hangingPunct="1">
              <a:spcBef>
                <a:spcPts val="1200"/>
              </a:spcBef>
              <a:buClrTx/>
              <a:buFont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5. Example</a:t>
            </a:r>
            <a:endParaRPr lang="en-US" dirty="0">
              <a:latin typeface="Corbel" charset="0"/>
            </a:endParaRPr>
          </a:p>
          <a:p>
            <a:pPr marL="6350" indent="0" eaLnBrk="1" hangingPunct="1">
              <a:spcBef>
                <a:spcPts val="1200"/>
              </a:spcBef>
              <a:buClrTx/>
              <a:buNone/>
              <a:tabLst>
                <a:tab pos="533400" algn="l"/>
                <a:tab pos="646113" algn="l"/>
                <a:tab pos="1103313" algn="l"/>
                <a:tab pos="1560513" algn="l"/>
                <a:tab pos="2017713" algn="l"/>
                <a:tab pos="2474913" algn="l"/>
                <a:tab pos="2932113" algn="l"/>
                <a:tab pos="3389313" algn="l"/>
                <a:tab pos="3846513" algn="l"/>
                <a:tab pos="4303713" algn="l"/>
                <a:tab pos="4760913" algn="l"/>
                <a:tab pos="5218113" algn="l"/>
                <a:tab pos="5675313" algn="l"/>
                <a:tab pos="6132513" algn="l"/>
                <a:tab pos="6589713" algn="l"/>
                <a:tab pos="7046913" algn="l"/>
                <a:tab pos="7504113" algn="l"/>
                <a:tab pos="7961313" algn="l"/>
                <a:tab pos="8418513" algn="l"/>
                <a:tab pos="8875713" algn="l"/>
                <a:tab pos="9332913" algn="l"/>
              </a:tabLst>
            </a:pPr>
            <a:r>
              <a:rPr lang="en-US" dirty="0" smtClean="0">
                <a:latin typeface="Corbel" charset="0"/>
              </a:rPr>
              <a:t>6. Conclusions</a:t>
            </a:r>
            <a:endParaRPr lang="en-US" dirty="0">
              <a:latin typeface="Corbel" charset="0"/>
            </a:endParaRPr>
          </a:p>
        </p:txBody>
      </p:sp>
    </p:spTree>
    <p:extLst>
      <p:ext uri="{BB962C8B-B14F-4D97-AF65-F5344CB8AC3E}">
        <p14:creationId xmlns:p14="http://schemas.microsoft.com/office/powerpoint/2010/main" val="1842570480"/>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62000" y="533400"/>
            <a:ext cx="8077200" cy="762000"/>
          </a:xfrm>
        </p:spPr>
        <p:txBody>
          <a:bodyPr>
            <a:normAutofit fontScale="90000"/>
          </a:bodyPr>
          <a:lstStyle/>
          <a:p>
            <a:pPr eaLnBrk="1" fontAlgn="auto" hangingPunct="1">
              <a:spcAft>
                <a:spcPts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dirty="0">
                <a:ea typeface="+mj-ea"/>
                <a:cs typeface="+mj-cs"/>
              </a:rPr>
              <a:t>3</a:t>
            </a:r>
            <a:r>
              <a:rPr lang="en-US" dirty="0" smtClean="0">
                <a:ea typeface="+mj-ea"/>
                <a:cs typeface="+mj-cs"/>
              </a:rPr>
              <a:t>. Java Server Faces (JSF)</a:t>
            </a:r>
          </a:p>
        </p:txBody>
      </p:sp>
      <p:sp>
        <p:nvSpPr>
          <p:cNvPr id="47107" name="Rectangle 2"/>
          <p:cNvSpPr>
            <a:spLocks noGrp="1" noChangeArrowheads="1"/>
          </p:cNvSpPr>
          <p:nvPr>
            <p:ph idx="1"/>
          </p:nvPr>
        </p:nvSpPr>
        <p:spPr>
          <a:xfrm>
            <a:off x="557213" y="1447800"/>
            <a:ext cx="8281987" cy="5040313"/>
          </a:xfrm>
        </p:spPr>
        <p:txBody>
          <a:bodyPr/>
          <a:lstStyle/>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Framework </a:t>
            </a:r>
            <a:r>
              <a:rPr lang="en-US" sz="2400" dirty="0"/>
              <a:t>for developing web applications using the Java technology. </a:t>
            </a:r>
            <a:endParaRPr lang="en-US" sz="2400" dirty="0" smtClean="0"/>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smtClean="0"/>
              <a:t>It </a:t>
            </a:r>
            <a:r>
              <a:rPr lang="en-US" sz="2400" dirty="0"/>
              <a:t>follows the design pattern MVC (Model-View-Control</a:t>
            </a:r>
            <a:r>
              <a:rPr lang="en-US" sz="2400" dirty="0" smtClean="0"/>
              <a:t>), separating the </a:t>
            </a:r>
            <a:r>
              <a:rPr lang="en-US" sz="2400" dirty="0"/>
              <a:t>business model and the </a:t>
            </a:r>
            <a:r>
              <a:rPr lang="en-US" sz="2400" dirty="0" smtClean="0"/>
              <a:t>visualization.</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r>
              <a:rPr lang="en-US" sz="2400" dirty="0"/>
              <a:t>E</a:t>
            </a:r>
            <a:r>
              <a:rPr lang="en-US" sz="2400" dirty="0" smtClean="0"/>
              <a:t>ach </a:t>
            </a:r>
            <a:r>
              <a:rPr lang="en-US" sz="2400" dirty="0"/>
              <a:t>JSF visual component has a direct representation in a HTML </a:t>
            </a:r>
            <a:r>
              <a:rPr lang="en-US" sz="2400" dirty="0" smtClean="0"/>
              <a:t>component. </a:t>
            </a:r>
          </a:p>
          <a:p>
            <a:pPr marL="342900" indent="-342900" eaLnBrk="1" hangingPunct="1">
              <a:spcBef>
                <a:spcPts val="1500"/>
              </a:spcBef>
              <a:buClr>
                <a:srgbClr val="008000"/>
              </a:buClr>
              <a:buSzPct val="100000"/>
              <a:buFont typeface="Arial" charset="0"/>
              <a:buChar char="•"/>
              <a:tabLst>
                <a:tab pos="336550" algn="l"/>
                <a:tab pos="449263" algn="l"/>
                <a:tab pos="906463" algn="l"/>
                <a:tab pos="1363663" algn="l"/>
                <a:tab pos="1820863" algn="l"/>
                <a:tab pos="2278063" algn="l"/>
                <a:tab pos="2735263" algn="l"/>
                <a:tab pos="3192463" algn="l"/>
                <a:tab pos="3649663" algn="l"/>
                <a:tab pos="4106863" algn="l"/>
                <a:tab pos="4564063" algn="l"/>
                <a:tab pos="5021263" algn="l"/>
                <a:tab pos="5478463" algn="l"/>
                <a:tab pos="5935663" algn="l"/>
                <a:tab pos="6392863" algn="l"/>
                <a:tab pos="6850063" algn="l"/>
                <a:tab pos="7307263" algn="l"/>
                <a:tab pos="7764463" algn="l"/>
                <a:tab pos="8221663" algn="l"/>
                <a:tab pos="8678863" algn="l"/>
                <a:tab pos="9136063" algn="l"/>
              </a:tabLst>
            </a:pPr>
            <a:endParaRPr lang="en-US" sz="2400" dirty="0" smtClean="0"/>
          </a:p>
        </p:txBody>
      </p:sp>
    </p:spTree>
    <p:extLst>
      <p:ext uri="{BB962C8B-B14F-4D97-AF65-F5344CB8AC3E}">
        <p14:creationId xmlns:p14="http://schemas.microsoft.com/office/powerpoint/2010/main" val="2900630414"/>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ea typeface="ＭＳ Ｐゴシック"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charset="0"/>
          <a:buNone/>
          <a:tabLst/>
          <a:defRPr kumimoji="0" lang="en-GB" sz="2400" b="0" i="0" u="none" strike="noStrike" cap="none" normalizeH="0" baseline="0">
            <a:ln>
              <a:noFill/>
            </a:ln>
            <a:solidFill>
              <a:schemeClr val="bg1"/>
            </a:solidFill>
            <a:effectLst/>
            <a:latin typeface="Times New Roman" charset="0"/>
            <a:ea typeface="ＭＳ Ｐゴシック"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dule">
  <a:themeElements>
    <a:clrScheme name="Custom 4">
      <a:dk1>
        <a:srgbClr val="060606"/>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Custom 4">
    <a:dk1>
      <a:srgbClr val="060606"/>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Custom 4">
    <a:dk1>
      <a:srgbClr val="060606"/>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docProps/app.xml><?xml version="1.0" encoding="utf-8"?>
<Properties xmlns="http://schemas.openxmlformats.org/officeDocument/2006/extended-properties" xmlns:vt="http://schemas.openxmlformats.org/officeDocument/2006/docPropsVTypes">
  <TotalTime>20307</TotalTime>
  <Words>1519</Words>
  <Application>Microsoft Macintosh PowerPoint</Application>
  <PresentationFormat>On-screen Show (4:3)</PresentationFormat>
  <Paragraphs>246</Paragraphs>
  <Slides>30</Slides>
  <Notes>30</Notes>
  <HiddenSlides>0</HiddenSlides>
  <MMClips>0</MMClips>
  <ScaleCrop>false</ScaleCrop>
  <HeadingPairs>
    <vt:vector size="6" baseType="variant">
      <vt:variant>
        <vt:lpstr>Theme</vt:lpstr>
      </vt:variant>
      <vt:variant>
        <vt:i4>3</vt:i4>
      </vt:variant>
      <vt:variant>
        <vt:lpstr>Embedded OLE Servers</vt:lpstr>
      </vt:variant>
      <vt:variant>
        <vt:i4>2</vt:i4>
      </vt:variant>
      <vt:variant>
        <vt:lpstr>Slide Titles</vt:lpstr>
      </vt:variant>
      <vt:variant>
        <vt:i4>30</vt:i4>
      </vt:variant>
    </vt:vector>
  </HeadingPairs>
  <TitlesOfParts>
    <vt:vector size="35" baseType="lpstr">
      <vt:lpstr>Custom Design</vt:lpstr>
      <vt:lpstr>1_Office Theme</vt:lpstr>
      <vt:lpstr>Module</vt:lpstr>
      <vt:lpstr>Picture</vt:lpstr>
      <vt:lpstr>Document</vt:lpstr>
      <vt:lpstr>PowerPoint Presentation</vt:lpstr>
      <vt:lpstr>Overview</vt:lpstr>
      <vt:lpstr>Overview</vt:lpstr>
      <vt:lpstr>1. Introduction</vt:lpstr>
      <vt:lpstr>Introduction</vt:lpstr>
      <vt:lpstr>Overview</vt:lpstr>
      <vt:lpstr>2. User Interaction Diagram (UID)</vt:lpstr>
      <vt:lpstr>Overview</vt:lpstr>
      <vt:lpstr>3. Java Server Faces (JSF)</vt:lpstr>
      <vt:lpstr>Java Server Faces</vt:lpstr>
      <vt:lpstr>Overview</vt:lpstr>
      <vt:lpstr>4. Mapping Rules</vt:lpstr>
      <vt:lpstr>Mapping Rules</vt:lpstr>
      <vt:lpstr>Mapping Rules</vt:lpstr>
      <vt:lpstr>Mapping Rules</vt:lpstr>
      <vt:lpstr>Mapping Rules</vt:lpstr>
      <vt:lpstr>Mapping Rules</vt:lpstr>
      <vt:lpstr>Mapping Rules</vt:lpstr>
      <vt:lpstr>Overview</vt:lpstr>
      <vt:lpstr>5. Example</vt:lpstr>
      <vt:lpstr>Example</vt:lpstr>
      <vt:lpstr>Example</vt:lpstr>
      <vt:lpstr>Example</vt:lpstr>
      <vt:lpstr>Example</vt:lpstr>
      <vt:lpstr>Example</vt:lpstr>
      <vt:lpstr>Example</vt:lpstr>
      <vt:lpstr>Example</vt:lpstr>
      <vt:lpstr>Overview</vt:lpstr>
      <vt:lpstr>6. Conclusions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Modelagem Conceitual</dc:title>
  <dc:creator>vilain</dc:creator>
  <cp:lastModifiedBy>Patricia Vilain</cp:lastModifiedBy>
  <cp:revision>754</cp:revision>
  <cp:lastPrinted>2000-09-28T15:08:18Z</cp:lastPrinted>
  <dcterms:created xsi:type="dcterms:W3CDTF">1999-09-21T18:08:34Z</dcterms:created>
  <dcterms:modified xsi:type="dcterms:W3CDTF">2012-07-02T17:17:22Z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kColor">
    <vt:i4>15132390</vt:i4>
  </property>
  <property fmtid="{D5CDD505-2E9C-101B-9397-08002B2CF9AE}" pid="3" name="ButtonType">
    <vt:i4>1</vt:i4>
  </property>
  <property fmtid="{D5CDD505-2E9C-101B-9397-08002B2CF9AE}" pid="4" name="Compression">
    <vt:i4>100</vt:i4>
  </property>
  <property fmtid="{D5CDD505-2E9C-101B-9397-08002B2CF9AE}" pid="5" name="DownloadIEButton">
    <vt:bool>false</vt:bool>
  </property>
  <property fmtid="{D5CDD505-2E9C-101B-9397-08002B2CF9AE}" pid="6" name="DownloadOriginal">
    <vt:bool>false</vt:bool>
  </property>
  <property fmtid="{D5CDD505-2E9C-101B-9397-08002B2CF9AE}" pid="7" name="GraphicType">
    <vt:i4>1</vt:i4>
  </property>
  <property fmtid="{D5CDD505-2E9C-101B-9397-08002B2CF9AE}" pid="8" name="LinkColor">
    <vt:i4>16711782</vt:i4>
  </property>
  <property fmtid="{D5CDD505-2E9C-101B-9397-08002B2CF9AE}" pid="9" name="NavBtnPos">
    <vt:i4>1</vt:i4>
  </property>
  <property fmtid="{D5CDD505-2E9C-101B-9397-08002B2CF9AE}" pid="10" name="OutputDir">
    <vt:lpwstr>C:\My Documents</vt:lpwstr>
  </property>
  <property fmtid="{D5CDD505-2E9C-101B-9397-08002B2CF9AE}" pid="11" name="ScreenSize">
    <vt:i4>1</vt:i4>
  </property>
  <property fmtid="{D5CDD505-2E9C-101B-9397-08002B2CF9AE}" pid="12" name="ScreenUsage">
    <vt:i4>3</vt:i4>
  </property>
  <property fmtid="{D5CDD505-2E9C-101B-9397-08002B2CF9AE}" pid="13" name="ShowNotes">
    <vt:bool>false</vt:bool>
  </property>
  <property fmtid="{D5CDD505-2E9C-101B-9397-08002B2CF9AE}" pid="14" name="TemplateType">
    <vt:i4>1</vt:i4>
  </property>
  <property fmtid="{D5CDD505-2E9C-101B-9397-08002B2CF9AE}" pid="15" name="TextColor">
    <vt:i4>0</vt:i4>
  </property>
  <property fmtid="{D5CDD505-2E9C-101B-9397-08002B2CF9AE}" pid="16" name="TransparentButton">
    <vt:i4>0</vt:i4>
  </property>
  <property fmtid="{D5CDD505-2E9C-101B-9397-08002B2CF9AE}" pid="17" name="UseBrowserColor">
    <vt:bool>true</vt:bool>
  </property>
  <property fmtid="{D5CDD505-2E9C-101B-9397-08002B2CF9AE}" pid="18" name="VisitedColor">
    <vt:i4>10040268</vt:i4>
  </property>
</Properties>
</file>