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7" r:id="rId4"/>
    <p:sldId id="261" r:id="rId5"/>
    <p:sldId id="258" r:id="rId6"/>
    <p:sldId id="266" r:id="rId7"/>
    <p:sldId id="259" r:id="rId8"/>
    <p:sldId id="265" r:id="rId9"/>
    <p:sldId id="262" r:id="rId10"/>
    <p:sldId id="263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3E5B7-918E-4A0A-AD87-820C9106DA25}" type="datetimeFigureOut">
              <a:rPr lang="pt-BR" smtClean="0"/>
              <a:pPr/>
              <a:t>12/12/2012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60968-A806-4FDD-85CC-9B5D5C21C5D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3E5B7-918E-4A0A-AD87-820C9106DA25}" type="datetimeFigureOut">
              <a:rPr lang="pt-BR" smtClean="0"/>
              <a:pPr/>
              <a:t>12/12/2012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60968-A806-4FDD-85CC-9B5D5C21C5D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3E5B7-918E-4A0A-AD87-820C9106DA25}" type="datetimeFigureOut">
              <a:rPr lang="pt-BR" smtClean="0"/>
              <a:pPr/>
              <a:t>12/12/2012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60968-A806-4FDD-85CC-9B5D5C21C5D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3E5B7-918E-4A0A-AD87-820C9106DA25}" type="datetimeFigureOut">
              <a:rPr lang="pt-BR" smtClean="0"/>
              <a:pPr/>
              <a:t>12/12/2012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60968-A806-4FDD-85CC-9B5D5C21C5D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3E5B7-918E-4A0A-AD87-820C9106DA25}" type="datetimeFigureOut">
              <a:rPr lang="pt-BR" smtClean="0"/>
              <a:pPr/>
              <a:t>12/12/2012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60968-A806-4FDD-85CC-9B5D5C21C5D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3E5B7-918E-4A0A-AD87-820C9106DA25}" type="datetimeFigureOut">
              <a:rPr lang="pt-BR" smtClean="0"/>
              <a:pPr/>
              <a:t>12/12/2012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60968-A806-4FDD-85CC-9B5D5C21C5D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3E5B7-918E-4A0A-AD87-820C9106DA25}" type="datetimeFigureOut">
              <a:rPr lang="pt-BR" smtClean="0"/>
              <a:pPr/>
              <a:t>12/12/2012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60968-A806-4FDD-85CC-9B5D5C21C5D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3E5B7-918E-4A0A-AD87-820C9106DA25}" type="datetimeFigureOut">
              <a:rPr lang="pt-BR" smtClean="0"/>
              <a:pPr/>
              <a:t>12/12/2012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60968-A806-4FDD-85CC-9B5D5C21C5D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3E5B7-918E-4A0A-AD87-820C9106DA25}" type="datetimeFigureOut">
              <a:rPr lang="pt-BR" smtClean="0"/>
              <a:pPr/>
              <a:t>12/12/2012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60968-A806-4FDD-85CC-9B5D5C21C5D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13E5B7-918E-4A0A-AD87-820C9106DA25}" type="datetimeFigureOut">
              <a:rPr lang="pt-BR" smtClean="0"/>
              <a:pPr/>
              <a:t>12/12/2012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260968-A806-4FDD-85CC-9B5D5C21C5D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0A13E5B7-918E-4A0A-AD87-820C9106DA25}" type="datetimeFigureOut">
              <a:rPr lang="pt-BR" smtClean="0"/>
              <a:pPr/>
              <a:t>12/12/2012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63260968-A806-4FDD-85CC-9B5D5C21C5D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A13E5B7-918E-4A0A-AD87-820C9106DA25}" type="datetimeFigureOut">
              <a:rPr lang="pt-BR" smtClean="0"/>
              <a:pPr/>
              <a:t>12/12/2012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3260968-A806-4FDD-85CC-9B5D5C21C5D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63888" y="2492896"/>
            <a:ext cx="7772400" cy="1975104"/>
          </a:xfrm>
        </p:spPr>
        <p:txBody>
          <a:bodyPr/>
          <a:lstStyle/>
          <a:p>
            <a:r>
              <a:rPr lang="pt-BR" sz="7200" dirty="0" smtClean="0"/>
              <a:t>GWT</a:t>
            </a:r>
            <a:endParaRPr lang="pt-BR" sz="7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4941168"/>
            <a:ext cx="7772400" cy="1508760"/>
          </a:xfrm>
        </p:spPr>
        <p:txBody>
          <a:bodyPr>
            <a:normAutofit/>
          </a:bodyPr>
          <a:lstStyle/>
          <a:p>
            <a:r>
              <a:rPr lang="pt-BR" dirty="0" smtClean="0"/>
              <a:t>André </a:t>
            </a:r>
            <a:r>
              <a:rPr lang="pt-BR" dirty="0" err="1" smtClean="0"/>
              <a:t>Roeck</a:t>
            </a:r>
            <a:endParaRPr lang="pt-BR" dirty="0" smtClean="0"/>
          </a:p>
          <a:p>
            <a:r>
              <a:rPr lang="pt-BR" dirty="0" err="1" smtClean="0"/>
              <a:t>Chaiene</a:t>
            </a:r>
            <a:r>
              <a:rPr lang="pt-BR" dirty="0" smtClean="0"/>
              <a:t> Oliveira</a:t>
            </a:r>
          </a:p>
          <a:p>
            <a:r>
              <a:rPr lang="pt-BR" dirty="0" smtClean="0"/>
              <a:t>Henrique dos Santos</a:t>
            </a:r>
          </a:p>
          <a:p>
            <a:r>
              <a:rPr lang="pt-BR" dirty="0" smtClean="0"/>
              <a:t>Lucas Wolff</a:t>
            </a:r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91880" y="2780928"/>
            <a:ext cx="7772400" cy="914400"/>
          </a:xfrm>
        </p:spPr>
        <p:txBody>
          <a:bodyPr/>
          <a:lstStyle/>
          <a:p>
            <a:r>
              <a:rPr lang="pt-BR" dirty="0" smtClean="0"/>
              <a:t>	X</a:t>
            </a:r>
            <a:endParaRPr lang="pt-B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1628800"/>
            <a:ext cx="2376264" cy="545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m 4" descr="gw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35896" y="4077072"/>
            <a:ext cx="2016224" cy="11540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GWT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 framework produzido pelo Google que tem como principal função o auxílio na programação com AJAX.</a:t>
            </a:r>
          </a:p>
          <a:p>
            <a:r>
              <a:rPr lang="pt-BR" dirty="0" smtClean="0"/>
              <a:t>Até 2006 era usado apenas pelo próprio Google.</a:t>
            </a:r>
          </a:p>
          <a:p>
            <a:r>
              <a:rPr lang="pt-BR" dirty="0" smtClean="0"/>
              <a:t>Permite </a:t>
            </a:r>
            <a:r>
              <a:rPr lang="pt-BR" dirty="0"/>
              <a:t>criar aplicativos com tecnologia Ajax em linguagem de programação Java. </a:t>
            </a:r>
            <a:endParaRPr lang="pt-BR" dirty="0" smtClean="0"/>
          </a:p>
        </p:txBody>
      </p:sp>
      <p:pic>
        <p:nvPicPr>
          <p:cNvPr id="5" name="Imagem 4" descr="goog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5219700"/>
            <a:ext cx="3960440" cy="1638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GWT - Necessidade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pt-BR" dirty="0" smtClean="0"/>
              <a:t>Iniciativa dos programadores do Google que trabalhavam muito com Ajax:</a:t>
            </a:r>
          </a:p>
          <a:p>
            <a:pPr lvl="1"/>
            <a:r>
              <a:rPr lang="pt-BR" dirty="0" err="1" smtClean="0"/>
              <a:t>Gmail</a:t>
            </a:r>
            <a:endParaRPr lang="pt-BR" dirty="0"/>
          </a:p>
          <a:p>
            <a:pPr lvl="1"/>
            <a:r>
              <a:rPr lang="pt-BR" dirty="0" smtClean="0"/>
              <a:t>Google </a:t>
            </a:r>
            <a:r>
              <a:rPr lang="pt-BR" dirty="0" err="1" smtClean="0"/>
              <a:t>Calendar</a:t>
            </a:r>
            <a:endParaRPr lang="pt-BR" dirty="0"/>
          </a:p>
          <a:p>
            <a:pPr lvl="1"/>
            <a:r>
              <a:rPr lang="pt-BR" dirty="0" smtClean="0"/>
              <a:t>Google </a:t>
            </a:r>
            <a:r>
              <a:rPr lang="pt-BR" dirty="0" err="1" smtClean="0"/>
              <a:t>Maps</a:t>
            </a:r>
            <a:r>
              <a:rPr lang="pt-BR" dirty="0" smtClean="0"/>
              <a:t>, etc... </a:t>
            </a:r>
          </a:p>
          <a:p>
            <a:endParaRPr lang="pt-BR" dirty="0"/>
          </a:p>
        </p:txBody>
      </p:sp>
      <p:pic>
        <p:nvPicPr>
          <p:cNvPr id="6" name="Imagem 5" descr="map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4581128"/>
            <a:ext cx="1440160" cy="1440160"/>
          </a:xfrm>
          <a:prstGeom prst="rect">
            <a:avLst/>
          </a:prstGeom>
        </p:spPr>
      </p:pic>
      <p:pic>
        <p:nvPicPr>
          <p:cNvPr id="7" name="Imagem 6" descr="calend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4581128"/>
            <a:ext cx="1368152" cy="1449739"/>
          </a:xfrm>
          <a:prstGeom prst="rect">
            <a:avLst/>
          </a:prstGeom>
        </p:spPr>
      </p:pic>
      <p:pic>
        <p:nvPicPr>
          <p:cNvPr id="8" name="Imagem 7" descr="gmai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8064" y="4581128"/>
            <a:ext cx="1944217" cy="1440160"/>
          </a:xfrm>
          <a:prstGeom prst="rect">
            <a:avLst/>
          </a:prstGeom>
        </p:spPr>
      </p:pic>
      <p:pic>
        <p:nvPicPr>
          <p:cNvPr id="9" name="Imagem 8" descr="programadores 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24625" y="0"/>
            <a:ext cx="2619375" cy="1743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GWT – Solução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GWT veio para solucionar os principais problemas recorrentes do AJAX. </a:t>
            </a:r>
          </a:p>
          <a:p>
            <a:pPr lvl="1"/>
            <a:r>
              <a:rPr lang="pt-BR" smtClean="0"/>
              <a:t>Gerenciamento </a:t>
            </a:r>
            <a:r>
              <a:rPr lang="pt-BR" dirty="0" smtClean="0"/>
              <a:t>de histórico</a:t>
            </a:r>
          </a:p>
          <a:p>
            <a:pPr lvl="1"/>
            <a:r>
              <a:rPr lang="pt-BR" dirty="0" smtClean="0"/>
              <a:t>Favoritos</a:t>
            </a:r>
          </a:p>
          <a:p>
            <a:pPr lvl="1"/>
            <a:r>
              <a:rPr lang="pt-BR" dirty="0" smtClean="0"/>
              <a:t>Portabilidade entre navegadores. </a:t>
            </a:r>
          </a:p>
          <a:p>
            <a:endParaRPr lang="pt-BR" dirty="0"/>
          </a:p>
        </p:txBody>
      </p:sp>
      <p:pic>
        <p:nvPicPr>
          <p:cNvPr id="4" name="Imagem 3" descr="programador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5013176"/>
            <a:ext cx="2886075" cy="1581150"/>
          </a:xfrm>
          <a:prstGeom prst="rect">
            <a:avLst/>
          </a:prstGeom>
        </p:spPr>
      </p:pic>
      <p:pic>
        <p:nvPicPr>
          <p:cNvPr id="5" name="Imagem 4" descr="Aja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5013176"/>
            <a:ext cx="3168352" cy="15742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Google Web Toolkit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Características</a:t>
            </a:r>
          </a:p>
          <a:p>
            <a:endParaRPr lang="pt-BR" dirty="0"/>
          </a:p>
          <a:p>
            <a:pPr lvl="1"/>
            <a:r>
              <a:rPr lang="pt-BR" dirty="0" smtClean="0"/>
              <a:t>Código-fonte aberto.</a:t>
            </a:r>
          </a:p>
          <a:p>
            <a:pPr lvl="1"/>
            <a:r>
              <a:rPr lang="pt-BR" dirty="0" smtClean="0"/>
              <a:t>Suporta cliente-servidor.</a:t>
            </a:r>
          </a:p>
          <a:p>
            <a:pPr lvl="1"/>
            <a:r>
              <a:rPr lang="pt-BR" dirty="0" smtClean="0"/>
              <a:t>Debug </a:t>
            </a:r>
            <a:r>
              <a:rPr lang="pt-BR" dirty="0"/>
              <a:t>em qualquer IDE </a:t>
            </a:r>
            <a:r>
              <a:rPr lang="pt-BR" dirty="0" smtClean="0"/>
              <a:t>Java.</a:t>
            </a:r>
          </a:p>
          <a:p>
            <a:pPr lvl="1"/>
            <a:r>
              <a:rPr lang="pt-BR" dirty="0" smtClean="0"/>
              <a:t>Possui suas próprias </a:t>
            </a:r>
            <a:r>
              <a:rPr lang="pt-BR" smtClean="0"/>
              <a:t>Bibliotecas.</a:t>
            </a:r>
            <a:endParaRPr lang="pt-BR" dirty="0" smtClean="0"/>
          </a:p>
          <a:p>
            <a:endParaRPr lang="pt-BR" dirty="0" smtClean="0"/>
          </a:p>
        </p:txBody>
      </p:sp>
      <p:pic>
        <p:nvPicPr>
          <p:cNvPr id="4" name="Imagem 3" descr="g goog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2924944"/>
            <a:ext cx="214312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GWT - Vantagens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Alta Performance</a:t>
            </a:r>
          </a:p>
          <a:p>
            <a:r>
              <a:rPr lang="pt-BR" dirty="0" smtClean="0"/>
              <a:t>Múltiplos Navegadores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212976"/>
            <a:ext cx="6696744" cy="319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Google Web Toolkit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dirty="0" smtClean="0"/>
              <a:t>Como Funciona?</a:t>
            </a:r>
          </a:p>
          <a:p>
            <a:pPr lvl="1"/>
            <a:r>
              <a:rPr lang="pt-BR" dirty="0"/>
              <a:t> </a:t>
            </a:r>
            <a:r>
              <a:rPr lang="pt-BR" dirty="0" smtClean="0"/>
              <a:t>Programação em Java, basicamente como </a:t>
            </a:r>
            <a:r>
              <a:rPr lang="pt-BR" dirty="0"/>
              <a:t>se estivesse desenvolvendo um programa </a:t>
            </a:r>
            <a:r>
              <a:rPr lang="pt-BR" dirty="0" smtClean="0"/>
              <a:t>local</a:t>
            </a:r>
          </a:p>
          <a:p>
            <a:pPr lvl="1"/>
            <a:r>
              <a:rPr lang="pt-BR" dirty="0" smtClean="0"/>
              <a:t>GWT compila o programa e gera código </a:t>
            </a:r>
            <a:r>
              <a:rPr lang="pt-BR" dirty="0" err="1" smtClean="0"/>
              <a:t>Javascript</a:t>
            </a:r>
            <a:r>
              <a:rPr lang="pt-BR" dirty="0" smtClean="0"/>
              <a:t>, HTML, CSS.</a:t>
            </a:r>
          </a:p>
          <a:p>
            <a:pPr lvl="1"/>
            <a:r>
              <a:rPr lang="pt-BR" dirty="0" smtClean="0"/>
              <a:t>Com isso o programa funciona em </a:t>
            </a:r>
            <a:r>
              <a:rPr lang="pt-BR" dirty="0"/>
              <a:t>todos os browsers, </a:t>
            </a:r>
            <a:r>
              <a:rPr lang="pt-BR" dirty="0" smtClean="0"/>
              <a:t>com scripts coordenados, e da </a:t>
            </a:r>
            <a:r>
              <a:rPr lang="pt-BR" dirty="0"/>
              <a:t>forma mais leve e melhor </a:t>
            </a:r>
            <a:r>
              <a:rPr lang="pt-BR" dirty="0" smtClean="0"/>
              <a:t>para o usuário.</a:t>
            </a:r>
            <a:endParaRPr lang="pt-BR" dirty="0"/>
          </a:p>
          <a:p>
            <a:endParaRPr lang="pt-BR" dirty="0"/>
          </a:p>
        </p:txBody>
      </p:sp>
      <p:pic>
        <p:nvPicPr>
          <p:cNvPr id="5" name="Imagem 4" descr="gw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692696"/>
            <a:ext cx="2828925" cy="1619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Google Web Toolkit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r>
              <a:rPr lang="pt-BR" dirty="0" smtClean="0"/>
              <a:t>Estrutura</a:t>
            </a:r>
          </a:p>
          <a:p>
            <a:pPr marL="914400" lvl="1" indent="-514350">
              <a:buFont typeface="Calibri" pitchFamily="34" charset="0"/>
              <a:buChar char="‒"/>
            </a:pPr>
            <a:r>
              <a:rPr lang="pt-BR" dirty="0" smtClean="0"/>
              <a:t>Módulos</a:t>
            </a:r>
          </a:p>
          <a:p>
            <a:pPr marL="1314450" lvl="2" indent="-514350">
              <a:buFont typeface="Wingdings" pitchFamily="2" charset="2"/>
              <a:buChar char="§"/>
            </a:pPr>
            <a:r>
              <a:rPr lang="pt-BR" dirty="0" err="1" smtClean="0"/>
              <a:t>Sub-pacotes</a:t>
            </a:r>
            <a:r>
              <a:rPr lang="pt-BR" dirty="0" smtClean="0"/>
              <a:t>: </a:t>
            </a:r>
            <a:r>
              <a:rPr lang="pt-BR" dirty="0" err="1" smtClean="0"/>
              <a:t>Client</a:t>
            </a:r>
            <a:r>
              <a:rPr lang="pt-BR" dirty="0" smtClean="0"/>
              <a:t>, Server e </a:t>
            </a:r>
            <a:r>
              <a:rPr lang="pt-BR" dirty="0" err="1" smtClean="0"/>
              <a:t>Shared</a:t>
            </a:r>
            <a:r>
              <a:rPr lang="pt-BR" dirty="0" smtClean="0"/>
              <a:t>;</a:t>
            </a:r>
          </a:p>
          <a:p>
            <a:pPr marL="1314450" lvl="2" indent="-514350">
              <a:buFont typeface="Wingdings" pitchFamily="2" charset="2"/>
              <a:buChar char="§"/>
            </a:pPr>
            <a:r>
              <a:rPr lang="pt-BR" dirty="0" err="1" smtClean="0"/>
              <a:t>Sub-pacotes</a:t>
            </a:r>
            <a:r>
              <a:rPr lang="pt-BR" dirty="0" smtClean="0"/>
              <a:t> possuem classes Java normais;</a:t>
            </a:r>
          </a:p>
          <a:p>
            <a:pPr marL="914400" lvl="1" indent="-514350">
              <a:buFont typeface="Calibri" pitchFamily="34" charset="0"/>
              <a:buChar char="‒"/>
            </a:pPr>
            <a:r>
              <a:rPr lang="pt-BR" dirty="0" err="1" smtClean="0"/>
              <a:t>EntryPoints</a:t>
            </a:r>
            <a:endParaRPr lang="pt-BR" dirty="0" smtClean="0"/>
          </a:p>
          <a:p>
            <a:pPr marL="1314450" lvl="2" indent="-514350">
              <a:buFont typeface="Wingdings" pitchFamily="2" charset="2"/>
              <a:buChar char="§"/>
            </a:pPr>
            <a:r>
              <a:rPr lang="pt-BR" dirty="0" smtClean="0"/>
              <a:t>Implementam “</a:t>
            </a:r>
            <a:r>
              <a:rPr lang="pt-BR" dirty="0" err="1" smtClean="0"/>
              <a:t>gwt</a:t>
            </a:r>
            <a:r>
              <a:rPr lang="pt-BR" dirty="0" smtClean="0"/>
              <a:t>.core.</a:t>
            </a:r>
            <a:r>
              <a:rPr lang="pt-BR" dirty="0" err="1" smtClean="0"/>
              <a:t>client</a:t>
            </a:r>
            <a:r>
              <a:rPr lang="pt-BR" dirty="0" smtClean="0"/>
              <a:t>.</a:t>
            </a:r>
            <a:r>
              <a:rPr lang="pt-BR" dirty="0" err="1" smtClean="0"/>
              <a:t>EntryPoint</a:t>
            </a:r>
            <a:r>
              <a:rPr lang="pt-BR" dirty="0" smtClean="0"/>
              <a:t>”;</a:t>
            </a:r>
          </a:p>
          <a:p>
            <a:pPr marL="1314450" lvl="2" indent="-514350">
              <a:buFont typeface="Wingdings" pitchFamily="2" charset="2"/>
              <a:buChar char="§"/>
            </a:pPr>
            <a:r>
              <a:rPr lang="pt-BR" dirty="0" smtClean="0"/>
              <a:t>Método “</a:t>
            </a:r>
            <a:r>
              <a:rPr lang="pt-BR" dirty="0" err="1" smtClean="0"/>
              <a:t>onModuleLoad</a:t>
            </a:r>
            <a:r>
              <a:rPr lang="pt-BR" dirty="0" smtClean="0"/>
              <a:t>” executa sua ação quando o módulo for carregado;</a:t>
            </a:r>
          </a:p>
          <a:p>
            <a:pPr marL="914400" lvl="1" indent="-514350">
              <a:buFont typeface="Calibri" pitchFamily="34" charset="0"/>
              <a:buChar char="‒"/>
            </a:pPr>
            <a:r>
              <a:rPr lang="pt-BR" dirty="0" smtClean="0"/>
              <a:t>Página HTML</a:t>
            </a:r>
          </a:p>
          <a:p>
            <a:pPr marL="1314450" lvl="2" indent="-514350">
              <a:buFont typeface="Wingdings" pitchFamily="2" charset="2"/>
              <a:buChar char="§"/>
            </a:pPr>
            <a:r>
              <a:rPr lang="pt-BR" dirty="0" smtClean="0"/>
              <a:t>Hospeda o </a:t>
            </a:r>
            <a:r>
              <a:rPr lang="pt-BR" dirty="0" err="1" smtClean="0"/>
              <a:t>JavaScript</a:t>
            </a:r>
            <a:r>
              <a:rPr lang="pt-BR" dirty="0" smtClean="0"/>
              <a:t> e CSS do módulo carregado;</a:t>
            </a:r>
          </a:p>
          <a:p>
            <a:pPr marL="514350" indent="-514350">
              <a:buFont typeface="Calibri" pitchFamily="34" charset="0"/>
              <a:buChar char="‒"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2924944"/>
            <a:ext cx="7772400" cy="914400"/>
          </a:xfrm>
        </p:spPr>
        <p:txBody>
          <a:bodyPr/>
          <a:lstStyle/>
          <a:p>
            <a:r>
              <a:rPr lang="pt-BR" dirty="0" smtClean="0"/>
              <a:t>Exemplo Prático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217</TotalTime>
  <Words>228</Words>
  <Application>Microsoft Office PowerPoint</Application>
  <PresentationFormat>Apresentação na tela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Metrô</vt:lpstr>
      <vt:lpstr>GWT</vt:lpstr>
      <vt:lpstr>GWT</vt:lpstr>
      <vt:lpstr>GWT - Necessidade</vt:lpstr>
      <vt:lpstr>GWT – Solução</vt:lpstr>
      <vt:lpstr>Google Web Toolkit</vt:lpstr>
      <vt:lpstr>GWT - Vantagens</vt:lpstr>
      <vt:lpstr>Google Web Toolkit</vt:lpstr>
      <vt:lpstr>Google Web Toolkit</vt:lpstr>
      <vt:lpstr>Exemplo Prático</vt:lpstr>
      <vt:lpstr> 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GWT</dc:title>
  <dc:creator>Lucas</dc:creator>
  <cp:lastModifiedBy>Henrique dos Santos Goulart</cp:lastModifiedBy>
  <cp:revision>24</cp:revision>
  <dcterms:created xsi:type="dcterms:W3CDTF">2012-12-11T20:14:22Z</dcterms:created>
  <dcterms:modified xsi:type="dcterms:W3CDTF">2012-12-12T20:17:53Z</dcterms:modified>
</cp:coreProperties>
</file>