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24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rgbClr val="000000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rgbClr val="000000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rgbClr val="000000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rgbClr val="000000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rgbClr val="000000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rgbClr val="000000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rgbClr val="000000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rgbClr val="000000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rgbClr val="000000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C%E2%99%AF" TargetMode="External"/><Relationship Id="rId2" Type="http://schemas.openxmlformats.org/officeDocument/2006/relationships/hyperlink" Target="http://www.portaleducacao.com.br/informatica/artigos/6137/historia-e-caracteristicas-da-linguagem-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inhadecodigo.com.br/artigo/1620/java-e-csharpnet-um-breve-e-introdutorio-estudo-comparativo-de-suas-sintaxes-e-convencoes.aspx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369900" y="571023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pt-BR"/>
              <a:t>Linguagem de Programação C#</a:t>
            </a:r>
          </a:p>
        </p:txBody>
      </p:sp>
      <p:sp>
        <p:nvSpPr>
          <p:cNvPr id="24" name="Shape 24"/>
          <p:cNvSpPr/>
          <p:nvPr/>
        </p:nvSpPr>
        <p:spPr>
          <a:xfrm>
            <a:off x="3633050" y="4962550"/>
            <a:ext cx="2743200" cy="15494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5" name="Shape 25"/>
          <p:cNvSpPr/>
          <p:nvPr/>
        </p:nvSpPr>
        <p:spPr>
          <a:xfrm>
            <a:off x="435725" y="2491900"/>
            <a:ext cx="2743200" cy="27432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26" name="Shape 26"/>
          <p:cNvSpPr/>
          <p:nvPr/>
        </p:nvSpPr>
        <p:spPr>
          <a:xfrm>
            <a:off x="6041875" y="2406650"/>
            <a:ext cx="2743199" cy="2044700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400" dirty="0" smtClean="0"/>
              <a:t>Como no Java, não é permitida herança múltipla, mas uma classe pode implementar várias interfaces abstratas. O objetivo principal é simplificar a implementação do ambiente de execução</a:t>
            </a:r>
            <a:r>
              <a:rPr lang="pt-BR" sz="2400" dirty="0" smtClean="0"/>
              <a:t>.</a:t>
            </a:r>
          </a:p>
          <a:p>
            <a:r>
              <a:rPr lang="pt-BR" sz="2400" dirty="0" smtClean="0"/>
              <a:t>C# é mais seguro com tipos que C++. As únicas conversões implícitas por default são conversões seguras, tais como ampliação de inteiros e conversões de um tipo derivado para um tipo base. Não existem conversões implícitas entre inteiros e variáveis lógicas ou enumerações. Não existem ponteiros nulos (</a:t>
            </a:r>
            <a:r>
              <a:rPr lang="pt-BR" sz="2400" dirty="0" err="1" smtClean="0"/>
              <a:t>void</a:t>
            </a:r>
            <a:r>
              <a:rPr lang="pt-BR" sz="2400" dirty="0" smtClean="0"/>
              <a:t> pointers) </a:t>
            </a:r>
            <a:r>
              <a:rPr lang="pt-BR" sz="2400" dirty="0" smtClean="0"/>
              <a:t>.E </a:t>
            </a:r>
            <a:r>
              <a:rPr lang="pt-BR" sz="2400" dirty="0" smtClean="0"/>
              <a:t>qualquer conversão implícita definida pelo usuário deve ser marcada explicitamente, diferentemente dos construtores de cópia de C++.</a:t>
            </a:r>
            <a:endParaRPr lang="pt-BR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C# X Java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400" dirty="0" smtClean="0"/>
              <a:t>Java não implementa propriedades nem sobrecarga de operadores</a:t>
            </a:r>
            <a:r>
              <a:rPr lang="pt-BR" sz="2400" dirty="0" smtClean="0"/>
              <a:t>.</a:t>
            </a:r>
            <a:endParaRPr lang="pt-BR" sz="2400" dirty="0" smtClean="0"/>
          </a:p>
          <a:p>
            <a:r>
              <a:rPr lang="pt-BR" sz="2400" dirty="0" smtClean="0"/>
              <a:t>Java não implementa um modo inseguro que permita a manipulação de ponteiros e aritmética sem checagem</a:t>
            </a:r>
            <a:r>
              <a:rPr lang="pt-BR" sz="2400" dirty="0" smtClean="0"/>
              <a:t>.</a:t>
            </a:r>
          </a:p>
          <a:p>
            <a:r>
              <a:rPr lang="pt-BR" sz="2400" dirty="0" smtClean="0"/>
              <a:t> </a:t>
            </a:r>
            <a:r>
              <a:rPr lang="pt-BR" sz="2400" dirty="0" smtClean="0"/>
              <a:t>Java </a:t>
            </a:r>
            <a:r>
              <a:rPr lang="pt-BR" sz="2400" dirty="0" smtClean="0"/>
              <a:t>possui exceções checadas, enquanto exceções em C# são não checadas como em C++. </a:t>
            </a:r>
            <a:endParaRPr lang="pt-BR" sz="2400" dirty="0" smtClean="0"/>
          </a:p>
          <a:p>
            <a:r>
              <a:rPr lang="pt-BR" sz="2400" dirty="0" smtClean="0"/>
              <a:t>Java </a:t>
            </a:r>
            <a:r>
              <a:rPr lang="pt-BR" sz="2400" dirty="0" smtClean="0"/>
              <a:t>não implementa o </a:t>
            </a:r>
            <a:r>
              <a:rPr lang="pt-BR" sz="2400" dirty="0" err="1" smtClean="0"/>
              <a:t>goto</a:t>
            </a:r>
            <a:r>
              <a:rPr lang="pt-BR" sz="2400" dirty="0" smtClean="0"/>
              <a:t> como estrutura de controle, mas C# sim. </a:t>
            </a:r>
            <a:endParaRPr lang="pt-BR" sz="2400" dirty="0" smtClean="0"/>
          </a:p>
          <a:p>
            <a:r>
              <a:rPr lang="pt-BR" sz="2400" dirty="0" smtClean="0"/>
              <a:t> </a:t>
            </a:r>
            <a:r>
              <a:rPr lang="pt-BR" sz="2400" dirty="0" smtClean="0"/>
              <a:t>Java </a:t>
            </a:r>
            <a:r>
              <a:rPr lang="pt-BR" sz="2400" dirty="0" smtClean="0"/>
              <a:t>utiliza-se de comentários </a:t>
            </a:r>
            <a:r>
              <a:rPr lang="pt-BR" sz="2400" dirty="0" err="1" smtClean="0"/>
              <a:t>Javadoc</a:t>
            </a:r>
            <a:r>
              <a:rPr lang="pt-BR" sz="2400" dirty="0" smtClean="0"/>
              <a:t> para gerar documentação automática a partir de arquivos fonte. C# utiliza comentários baseados em XML para este propósito. 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4" name="Imagem 3" descr="fig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fig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linhadecodigo.com.br/artigos/img_artigos/EvertonCoimbraAraujo/JavaCSharp/fig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636912"/>
            <a:ext cx="9144000" cy="1736974"/>
          </a:xfrm>
          <a:prstGeom prst="rect">
            <a:avLst/>
          </a:prstGeom>
          <a:noFill/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Detalhamento 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Detalhamento 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27650" name="Picture 2" descr="http://www.linhadecodigo.com.br/artigos/img_artigos/EvertonCoimbraAraujo/JavaCSharp/fig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420888"/>
            <a:ext cx="9043717" cy="18722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Detalhamento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28674" name="Picture 2" descr="http://www.linhadecodigo.com.br/artigos/img_artigos/EvertonCoimbraAraujo/JavaCSharp/fig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420888"/>
            <a:ext cx="9144000" cy="19888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Detalhamento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29698" name="Picture 2" descr="http://www.linhadecodigo.com.br/artigos/img_artigos/EvertonCoimbraAraujo/JavaCSharp/fig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04864"/>
            <a:ext cx="9144000" cy="2880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Detalhamento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30722" name="Picture 2" descr="http://www.linhadecodigo.com.br/artigos/img_artigos/EvertonCoimbraAraujo/JavaCSharp/fig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60848"/>
            <a:ext cx="9144000" cy="30243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Detalhamento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31746" name="Picture 2" descr="http://www.linhadecodigo.com.br/artigos/img_artigos/EvertonCoimbraAraujo/JavaCSharp/fig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76872"/>
            <a:ext cx="9144000" cy="2880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algn="ctr">
              <a:buNone/>
            </a:pPr>
            <a:r>
              <a:rPr lang="pt-BR" sz="4800"/>
              <a:t>C#</a:t>
            </a:r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647396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pt-BR" dirty="0" smtClean="0"/>
              <a:t>Orientada </a:t>
            </a:r>
            <a:r>
              <a:rPr lang="pt-BR" dirty="0"/>
              <a:t>a objetos, fortemente </a:t>
            </a:r>
            <a:r>
              <a:rPr lang="pt-BR" dirty="0" err="1"/>
              <a:t>tipada</a:t>
            </a:r>
            <a:r>
              <a:rPr lang="pt-BR" dirty="0"/>
              <a:t>, desenvolvida pela Microsoft como parte da </a:t>
            </a:r>
            <a:r>
              <a:rPr lang="pt-BR" dirty="0" smtClean="0"/>
              <a:t>plataforma </a:t>
            </a:r>
            <a:r>
              <a:rPr lang="pt-BR" dirty="0"/>
              <a:t>.NET</a:t>
            </a:r>
            <a:r>
              <a:rPr lang="pt-BR" dirty="0" smtClean="0"/>
              <a:t>.</a:t>
            </a:r>
            <a:endParaRPr lang="pt-BR" dirty="0"/>
          </a:p>
          <a:p>
            <a:endParaRPr dirty="0"/>
          </a:p>
          <a:p>
            <a:pPr lvl="0" rtl="0">
              <a:buNone/>
            </a:pPr>
            <a:r>
              <a:rPr lang="pt-BR" dirty="0"/>
              <a:t>Sua sintaxe foi baseada no C++, mas inclui varias </a:t>
            </a:r>
            <a:r>
              <a:rPr lang="pt-BR" dirty="0" smtClean="0"/>
              <a:t>influências </a:t>
            </a:r>
            <a:r>
              <a:rPr lang="pt-BR" dirty="0"/>
              <a:t>de outras linguagens de programação, como </a:t>
            </a:r>
            <a:r>
              <a:rPr lang="pt-BR" dirty="0" err="1"/>
              <a:t>Object</a:t>
            </a:r>
            <a:r>
              <a:rPr lang="pt-BR" dirty="0"/>
              <a:t> Pascal e Java </a:t>
            </a:r>
          </a:p>
          <a:p>
            <a:endParaRPr dirty="0"/>
          </a:p>
          <a:p>
            <a:endParaRPr dirty="0"/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C# é um diferencial para o desenvolvedor que pretende ser competitivo no mercado</a:t>
            </a:r>
          </a:p>
          <a:p>
            <a:r>
              <a:rPr lang="pt-BR" dirty="0" smtClean="0"/>
              <a:t> </a:t>
            </a:r>
            <a:r>
              <a:rPr lang="pt-BR" dirty="0" smtClean="0"/>
              <a:t>Sua utilização deve ser analisada baseada no nível de complexidade do projeto, assim como outras linguagens de programação.</a:t>
            </a:r>
          </a:p>
          <a:p>
            <a:r>
              <a:rPr lang="pt-BR" dirty="0" smtClean="0"/>
              <a:t>Evitar precipitações de julgamento da sua efetividade baseado em opiniões da polêmica Software Livre X Software privado.</a:t>
            </a:r>
            <a:endParaRPr lang="pt-B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>
                <a:hlinkClick r:id="rId2"/>
              </a:rPr>
              <a:t>http://</a:t>
            </a:r>
            <a:r>
              <a:rPr lang="pt-BR" dirty="0" smtClean="0">
                <a:hlinkClick r:id="rId2"/>
              </a:rPr>
              <a:t>www.portaleducacao.com.br/informatica/artigos/6137/historia-e-caracteristicas-da-linguagem-c</a:t>
            </a:r>
            <a:endParaRPr lang="pt-BR" dirty="0" smtClean="0"/>
          </a:p>
          <a:p>
            <a:r>
              <a:rPr lang="pt-BR" dirty="0" smtClean="0">
                <a:hlinkClick r:id="rId3"/>
              </a:rPr>
              <a:t>http://</a:t>
            </a:r>
            <a:r>
              <a:rPr lang="pt-BR" dirty="0" smtClean="0">
                <a:hlinkClick r:id="rId3"/>
              </a:rPr>
              <a:t>pt.wikipedia.org/wiki/C%E2%99%AF</a:t>
            </a:r>
            <a:endParaRPr lang="pt-BR" dirty="0" smtClean="0"/>
          </a:p>
          <a:p>
            <a:r>
              <a:rPr lang="pt-BR" dirty="0" smtClean="0">
                <a:hlinkClick r:id="rId4"/>
              </a:rPr>
              <a:t>http://</a:t>
            </a:r>
            <a:r>
              <a:rPr lang="pt-BR" dirty="0" smtClean="0">
                <a:hlinkClick r:id="rId4"/>
              </a:rPr>
              <a:t>www.linhadecodigo.com.br/artigo/1620/java-e-csharpnet-um-breve-e-introdutorio-estudo-comparativo-de-suas-sintaxes-e-convencoes.</a:t>
            </a:r>
            <a:r>
              <a:rPr lang="pt-BR" dirty="0" err="1" smtClean="0">
                <a:hlinkClick r:id="rId4"/>
              </a:rPr>
              <a:t>aspx</a:t>
            </a:r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FIM</a:t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Linguagem Símbolo do .NET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Foi criada praticamente do zero para funcionar na nova plataforma, sem preocupações de compatibilidade com código de legado</a:t>
            </a:r>
            <a:r>
              <a:rPr lang="pt-BR" dirty="0" smtClean="0"/>
              <a:t>.</a:t>
            </a:r>
          </a:p>
          <a:p>
            <a:r>
              <a:rPr lang="pt-BR" dirty="0" smtClean="0"/>
              <a:t>O compilador C# foi o primeiro a ser desenvolvido</a:t>
            </a:r>
            <a:r>
              <a:rPr lang="pt-BR" dirty="0" smtClean="0"/>
              <a:t>.</a:t>
            </a:r>
          </a:p>
          <a:p>
            <a:pPr>
              <a:buNone/>
            </a:pPr>
            <a:r>
              <a:rPr lang="pt-BR" dirty="0" smtClean="0"/>
              <a:t> </a:t>
            </a:r>
          </a:p>
          <a:p>
            <a:r>
              <a:rPr lang="pt-BR" dirty="0" smtClean="0"/>
              <a:t>A maior parte das classes do .NET Framework foram desenvolvidas em C#.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pPr>
              <a:buNone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algn="ctr">
              <a:buNone/>
            </a:pPr>
            <a:r>
              <a:rPr lang="pt-BR"/>
              <a:t>Surgimento</a:t>
            </a:r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6218999" cy="49677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pt-BR"/>
              <a:t>Durante o desenvolvimento da plataforma .NET em 1999, uma equipe de desenvolvimento formada por Anders Hejlsberb e outros profissionais, criaram um linguagem chamada Cool, em 2000 quando o projeto .NET foi apresentado ao público, o nome passou a ser C#. </a:t>
            </a:r>
          </a:p>
        </p:txBody>
      </p:sp>
      <p:sp>
        <p:nvSpPr>
          <p:cNvPr id="39" name="Shape 39"/>
          <p:cNvSpPr/>
          <p:nvPr/>
        </p:nvSpPr>
        <p:spPr>
          <a:xfrm>
            <a:off x="6778999" y="1600200"/>
            <a:ext cx="2085050" cy="284470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40" name="Shape 40"/>
          <p:cNvSpPr txBox="1"/>
          <p:nvPr/>
        </p:nvSpPr>
        <p:spPr>
          <a:xfrm>
            <a:off x="6788700" y="4555625"/>
            <a:ext cx="2230199" cy="17826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pt-BR"/>
              <a:t>Anders  Hejsberb</a:t>
            </a:r>
          </a:p>
          <a:p>
            <a:pPr>
              <a:buNone/>
            </a:pPr>
            <a:r>
              <a:rPr lang="pt-BR"/>
              <a:t>(Desenvolveu também o Turbo Pascal e o Delphi)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738633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algn="ctr">
              <a:buNone/>
            </a:pPr>
            <a:r>
              <a:rPr lang="pt-BR" dirty="0" smtClean="0"/>
              <a:t>História </a:t>
            </a:r>
            <a:r>
              <a:rPr lang="pt-BR" dirty="0"/>
              <a:t>do Nome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1488121"/>
            <a:ext cx="5931900" cy="6417111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pt-BR" dirty="0"/>
              <a:t>No principio pensou-se que o nome C#, era um sobreposição de quatro símbolo de +, uma alusão à continuação do C++.</a:t>
            </a:r>
          </a:p>
          <a:p>
            <a:pPr lvl="0" rtl="0">
              <a:buNone/>
            </a:pPr>
            <a:r>
              <a:rPr lang="pt-BR" dirty="0"/>
              <a:t>Porém, o # se refere ao sinal musical sustenido, </a:t>
            </a:r>
            <a:r>
              <a:rPr lang="pt-BR" dirty="0" smtClean="0"/>
              <a:t>pronunciado </a:t>
            </a:r>
            <a:r>
              <a:rPr lang="pt-BR" dirty="0"/>
              <a:t>em inglês </a:t>
            </a:r>
            <a:r>
              <a:rPr lang="pt-BR" dirty="0" err="1"/>
              <a:t>sharp</a:t>
            </a:r>
            <a:r>
              <a:rPr lang="pt-BR" dirty="0"/>
              <a:t>. Como não existe no teclado o </a:t>
            </a:r>
            <a:r>
              <a:rPr lang="pt-BR" dirty="0" smtClean="0"/>
              <a:t>sustenido</a:t>
            </a:r>
            <a:r>
              <a:rPr lang="pt-BR" dirty="0"/>
              <a:t>, </a:t>
            </a:r>
            <a:r>
              <a:rPr lang="pt-BR" dirty="0" smtClean="0"/>
              <a:t>optou-se </a:t>
            </a:r>
            <a:r>
              <a:rPr lang="pt-BR" dirty="0"/>
              <a:t>pelo uso da </a:t>
            </a:r>
            <a:r>
              <a:rPr lang="pt-BR" dirty="0" err="1"/>
              <a:t>cerquilha</a:t>
            </a:r>
            <a:r>
              <a:rPr lang="pt-BR" dirty="0"/>
              <a:t>(#) na escrita do nome. </a:t>
            </a:r>
          </a:p>
          <a:p>
            <a:endParaRPr dirty="0"/>
          </a:p>
          <a:p>
            <a:endParaRPr dirty="0"/>
          </a:p>
        </p:txBody>
      </p:sp>
      <p:sp>
        <p:nvSpPr>
          <p:cNvPr id="47" name="Shape 47"/>
          <p:cNvSpPr/>
          <p:nvPr/>
        </p:nvSpPr>
        <p:spPr>
          <a:xfrm>
            <a:off x="6562725" y="1417637"/>
            <a:ext cx="2581275" cy="19526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 , C++, C#?!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C - Linguagem estruturada, altamente bem </a:t>
            </a:r>
            <a:r>
              <a:rPr lang="pt-BR" dirty="0" smtClean="0"/>
              <a:t>implementada, </a:t>
            </a:r>
            <a:r>
              <a:rPr lang="pt-BR" dirty="0" smtClean="0"/>
              <a:t>a qual foi usada para </a:t>
            </a:r>
            <a:r>
              <a:rPr lang="pt-BR" dirty="0" smtClean="0"/>
              <a:t>desenvolver</a:t>
            </a:r>
            <a:r>
              <a:rPr lang="pt-BR" dirty="0" smtClean="0"/>
              <a:t> os </a:t>
            </a:r>
            <a:r>
              <a:rPr lang="pt-BR" dirty="0" err="1" smtClean="0"/>
              <a:t>SO's</a:t>
            </a:r>
            <a:r>
              <a:rPr lang="pt-BR" dirty="0" smtClean="0"/>
              <a:t> mais famosos existentes, como o Unix, Linux e Windows. Essa linguagem é</a:t>
            </a:r>
            <a:r>
              <a:rPr lang="pt-BR" dirty="0" smtClean="0"/>
              <a:t> </a:t>
            </a:r>
            <a:r>
              <a:rPr lang="pt-BR" dirty="0" smtClean="0"/>
              <a:t>famosa pois permite trabalhar diretamente com os endereços de memória (ponteiros), o que permite que programadores experientes façam programas com um ótimo gerenciamento de memória.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C++ - Linguagem que permite programação estruturada e orientada a objetos, é uma evolução do C. Tem todas as vantagens do C, mas permite a criação de objetos, graças ao novo (não tão novo assim...) paradigma OO. Hoje o </a:t>
            </a:r>
            <a:r>
              <a:rPr lang="pt-BR" dirty="0" smtClean="0"/>
              <a:t>Windows </a:t>
            </a:r>
            <a:r>
              <a:rPr lang="pt-BR" dirty="0" smtClean="0"/>
              <a:t>como outros softwares da </a:t>
            </a:r>
            <a:r>
              <a:rPr lang="pt-BR" dirty="0" err="1" smtClean="0"/>
              <a:t>microsoft</a:t>
            </a:r>
            <a:r>
              <a:rPr lang="pt-BR" dirty="0" smtClean="0"/>
              <a:t>, é</a:t>
            </a:r>
            <a:r>
              <a:rPr lang="pt-BR" dirty="0" smtClean="0"/>
              <a:t> </a:t>
            </a:r>
            <a:r>
              <a:rPr lang="pt-BR" dirty="0" smtClean="0"/>
              <a:t>feito em C++.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C# - </a:t>
            </a:r>
            <a:r>
              <a:rPr lang="pt-BR" dirty="0" smtClean="0"/>
              <a:t>É </a:t>
            </a:r>
            <a:r>
              <a:rPr lang="pt-BR" dirty="0" smtClean="0"/>
              <a:t>a resposta da </a:t>
            </a:r>
            <a:r>
              <a:rPr lang="pt-BR" dirty="0" err="1" smtClean="0"/>
              <a:t>microsoft</a:t>
            </a:r>
            <a:r>
              <a:rPr lang="pt-BR" dirty="0" smtClean="0"/>
              <a:t> ao Java. É todo OO e é linguagem base do .NET, </a:t>
            </a:r>
            <a:r>
              <a:rPr lang="pt-BR" dirty="0" smtClean="0">
                <a:solidFill>
                  <a:schemeClr val="tx1"/>
                </a:solidFill>
              </a:rPr>
              <a:t>tecnologia</a:t>
            </a:r>
            <a:r>
              <a:rPr lang="pt-BR" dirty="0" smtClean="0"/>
              <a:t> da </a:t>
            </a:r>
            <a:r>
              <a:rPr lang="pt-BR" dirty="0" err="1" smtClean="0"/>
              <a:t>microsoft</a:t>
            </a:r>
            <a:r>
              <a:rPr lang="pt-BR" dirty="0" smtClean="0"/>
              <a:t> que bate de frente com o Java.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Melhorias em relação ao C e C++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000" dirty="0" smtClean="0"/>
              <a:t>Ponteiros </a:t>
            </a:r>
            <a:r>
              <a:rPr lang="pt-BR" sz="2000" dirty="0" smtClean="0"/>
              <a:t>e aritmética sem checagem só podem ser utilizados em uma modalidade especial chamada modo inseguro (</a:t>
            </a:r>
            <a:r>
              <a:rPr lang="pt-BR" sz="2000" dirty="0" err="1" smtClean="0"/>
              <a:t>unsafe</a:t>
            </a:r>
            <a:r>
              <a:rPr lang="pt-BR" sz="2000" dirty="0" smtClean="0"/>
              <a:t> </a:t>
            </a:r>
            <a:r>
              <a:rPr lang="pt-BR" sz="2000" dirty="0" err="1" smtClean="0"/>
              <a:t>mode</a:t>
            </a:r>
            <a:r>
              <a:rPr lang="pt-BR" sz="2000" dirty="0" smtClean="0"/>
              <a:t>). Normalmente os acessos a objetos são realizados através de referências seguras, as quais não podem ser invalidadas e normalmente as operações aritméticas são checadas contra </a:t>
            </a:r>
            <a:r>
              <a:rPr lang="pt-BR" sz="2000" dirty="0" smtClean="0"/>
              <a:t>sobrecarga </a:t>
            </a:r>
            <a:r>
              <a:rPr lang="pt-BR" sz="2000" dirty="0" smtClean="0"/>
              <a:t>(overflow</a:t>
            </a:r>
            <a:r>
              <a:rPr lang="pt-BR" sz="2000" dirty="0" smtClean="0"/>
              <a:t>).</a:t>
            </a:r>
          </a:p>
          <a:p>
            <a:r>
              <a:rPr lang="pt-BR" sz="2000" dirty="0" smtClean="0"/>
              <a:t>Objetos </a:t>
            </a:r>
            <a:r>
              <a:rPr lang="pt-BR" sz="2000" dirty="0" smtClean="0"/>
              <a:t>não são liberados explicitamente, mas através de um processo de coleta de lixo (</a:t>
            </a:r>
            <a:r>
              <a:rPr lang="pt-BR" sz="2000" dirty="0" err="1" smtClean="0"/>
              <a:t>garbage</a:t>
            </a:r>
            <a:r>
              <a:rPr lang="pt-BR" sz="2000" dirty="0" smtClean="0"/>
              <a:t> </a:t>
            </a:r>
            <a:r>
              <a:rPr lang="pt-BR" sz="2000" dirty="0" err="1" smtClean="0"/>
              <a:t>collector</a:t>
            </a:r>
            <a:r>
              <a:rPr lang="pt-BR" sz="2000" dirty="0" smtClean="0"/>
              <a:t>) quando não há referências aos mesmos, </a:t>
            </a:r>
            <a:r>
              <a:rPr lang="pt-BR" sz="2000" dirty="0" err="1" smtClean="0"/>
              <a:t>previnindo</a:t>
            </a:r>
            <a:r>
              <a:rPr lang="pt-BR" sz="2000" dirty="0" smtClean="0"/>
              <a:t> assim referências inválidas</a:t>
            </a:r>
            <a:r>
              <a:rPr lang="pt-BR" sz="2000" dirty="0" smtClean="0"/>
              <a:t>.</a:t>
            </a:r>
          </a:p>
          <a:p>
            <a:r>
              <a:rPr lang="pt-BR" sz="2000" dirty="0" err="1" smtClean="0"/>
              <a:t>Destrutores</a:t>
            </a:r>
            <a:r>
              <a:rPr lang="pt-BR" sz="2000" dirty="0" smtClean="0"/>
              <a:t> não existem. O equivalente mais próximo é a interface </a:t>
            </a:r>
            <a:r>
              <a:rPr lang="pt-BR" sz="2000" dirty="0" err="1" smtClean="0"/>
              <a:t>Disposable</a:t>
            </a:r>
            <a:r>
              <a:rPr lang="pt-BR" sz="2000" dirty="0" smtClean="0"/>
              <a:t>, que juntamente com a construção </a:t>
            </a:r>
            <a:r>
              <a:rPr lang="pt-BR" sz="2000" dirty="0" err="1" smtClean="0"/>
              <a:t>using</a:t>
            </a:r>
            <a:r>
              <a:rPr lang="pt-BR" sz="2000" dirty="0" smtClean="0"/>
              <a:t> </a:t>
            </a:r>
            <a:r>
              <a:rPr lang="pt-BR" sz="2000" dirty="0" err="1" smtClean="0"/>
              <a:t>block</a:t>
            </a:r>
            <a:r>
              <a:rPr lang="pt-BR" sz="2000" dirty="0" smtClean="0"/>
              <a:t> permitem que recursos alocados por um objeto sejam liberados prontamente. Também existem finalizadores, mas como em Java sua execução não é imediata.</a:t>
            </a:r>
            <a:endParaRPr lang="pt-BR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710</Words>
  <Application>Microsoft Office PowerPoint</Application>
  <PresentationFormat>Apresentação na tela (4:3)</PresentationFormat>
  <Paragraphs>79</Paragraphs>
  <Slides>22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3" baseType="lpstr">
      <vt:lpstr/>
      <vt:lpstr>Linguagem de Programação C#</vt:lpstr>
      <vt:lpstr>C#</vt:lpstr>
      <vt:lpstr>Linguagem Símbolo do .NET</vt:lpstr>
      <vt:lpstr>Surgimento</vt:lpstr>
      <vt:lpstr>História do Nome</vt:lpstr>
      <vt:lpstr>C , C++, C#?!</vt:lpstr>
      <vt:lpstr>Slide 7</vt:lpstr>
      <vt:lpstr>Slide 8</vt:lpstr>
      <vt:lpstr>Melhorias em relação ao C e C++</vt:lpstr>
      <vt:lpstr>Slide 10</vt:lpstr>
      <vt:lpstr>C# X Java</vt:lpstr>
      <vt:lpstr>Slide 12</vt:lpstr>
      <vt:lpstr>Slide 13</vt:lpstr>
      <vt:lpstr>Detalhamento </vt:lpstr>
      <vt:lpstr>Detalhamento </vt:lpstr>
      <vt:lpstr>Detalhamento</vt:lpstr>
      <vt:lpstr>Detalhamento</vt:lpstr>
      <vt:lpstr>Detalhamento</vt:lpstr>
      <vt:lpstr>Detalhamento</vt:lpstr>
      <vt:lpstr>Conclusão</vt:lpstr>
      <vt:lpstr>Referências</vt:lpstr>
      <vt:lpstr>FIM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Linguagem de Programação C#</dc:title>
  <dc:creator>tatu</dc:creator>
  <cp:lastModifiedBy>dani</cp:lastModifiedBy>
  <cp:revision>1</cp:revision>
  <dcterms:modified xsi:type="dcterms:W3CDTF">2012-12-12T15:08:11Z</dcterms:modified>
</cp:coreProperties>
</file>