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5" r:id="rId9"/>
    <p:sldId id="264" r:id="rId10"/>
    <p:sldId id="266" r:id="rId11"/>
    <p:sldId id="268" r:id="rId12"/>
    <p:sldId id="259" r:id="rId13"/>
    <p:sldId id="270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AFB733-E77D-47A5-A3DB-88E815AD5990}" type="datetimeFigureOut">
              <a:rPr lang="pt-BR" smtClean="0"/>
              <a:pPr/>
              <a:t>12/12/2012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38F449-5062-4A53-A5E5-1CA8B9E158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alandoti.com.br/vantagens-do-asp-net/" TargetMode="External"/><Relationship Id="rId2" Type="http://schemas.openxmlformats.org/officeDocument/2006/relationships/hyperlink" Target="http://www.inforlogia.com/vantagens-e-desvantagens-do-as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jetoles.wikispaces.com/ASP.NET" TargetMode="External"/><Relationship Id="rId4" Type="http://schemas.openxmlformats.org/officeDocument/2006/relationships/hyperlink" Target="http://www.asp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J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dirty="0" smtClean="0"/>
              <a:t>ASP.NET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pt-BR" dirty="0" smtClean="0"/>
              <a:t>Elizeu Madeira</a:t>
            </a:r>
          </a:p>
          <a:p>
            <a:pPr algn="l"/>
            <a:r>
              <a:rPr lang="pt-BR" dirty="0" smtClean="0"/>
              <a:t>Eduardo Cardoso</a:t>
            </a:r>
          </a:p>
          <a:p>
            <a:pPr algn="l"/>
            <a:r>
              <a:rPr lang="pt-BR" dirty="0" smtClean="0"/>
              <a:t>João Paulo Duarte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Desempenho, pois utiliza código </a:t>
            </a:r>
            <a:r>
              <a:rPr lang="pt-BR" dirty="0"/>
              <a:t>compilado</a:t>
            </a:r>
            <a:endParaRPr lang="pt-BR" dirty="0" smtClean="0"/>
          </a:p>
          <a:p>
            <a:pPr lvl="1"/>
            <a:r>
              <a:rPr lang="pt-BR" dirty="0" smtClean="0"/>
              <a:t>Superior </a:t>
            </a:r>
            <a:r>
              <a:rPr lang="pt-BR" dirty="0"/>
              <a:t> </a:t>
            </a:r>
            <a:r>
              <a:rPr lang="pt-BR" dirty="0" smtClean="0"/>
              <a:t>ao seu antecessor, o ASP (agora chamado de “ASP clássico”)</a:t>
            </a:r>
          </a:p>
          <a:p>
            <a:pPr lvl="1"/>
            <a:r>
              <a:rPr lang="pt-BR" dirty="0" smtClean="0"/>
              <a:t>Possibilidade de armazenamento em </a:t>
            </a:r>
            <a:r>
              <a:rPr lang="pt-BR" dirty="0" err="1" smtClean="0"/>
              <a:t>Cache</a:t>
            </a:r>
            <a:r>
              <a:rPr lang="pt-BR" dirty="0"/>
              <a:t>.</a:t>
            </a:r>
            <a:endParaRPr lang="pt-BR" dirty="0" smtClean="0"/>
          </a:p>
          <a:p>
            <a:r>
              <a:rPr lang="pt-BR" dirty="0" smtClean="0"/>
              <a:t>Facilidade de aprendizado, uma vez que o programador pode escolher uma entre as mais de 30 linguagens que a plataforma suporta.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Configurações </a:t>
            </a:r>
            <a:r>
              <a:rPr lang="pt-BR" dirty="0" smtClean="0"/>
              <a:t>XML</a:t>
            </a:r>
          </a:p>
          <a:p>
            <a:r>
              <a:rPr lang="pt-BR" dirty="0"/>
              <a:t>Recupera-se de memory </a:t>
            </a:r>
            <a:r>
              <a:rPr lang="pt-BR" dirty="0" err="1"/>
              <a:t>leak</a:t>
            </a:r>
            <a:r>
              <a:rPr lang="pt-BR" dirty="0"/>
              <a:t> e </a:t>
            </a:r>
            <a:r>
              <a:rPr lang="pt-BR" dirty="0" err="1"/>
              <a:t>crashs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Possibilidade de fazer Engenharia-Reversa no sistema</a:t>
            </a:r>
          </a:p>
          <a:p>
            <a:r>
              <a:rPr lang="pt-BR" dirty="0" smtClean="0"/>
              <a:t>Necessidade do </a:t>
            </a:r>
            <a:r>
              <a:rPr lang="pt-BR" dirty="0"/>
              <a:t>Framework .NET e do servidor </a:t>
            </a:r>
            <a:r>
              <a:rPr lang="pt-BR" dirty="0" smtClean="0"/>
              <a:t>IIS</a:t>
            </a:r>
          </a:p>
          <a:p>
            <a:r>
              <a:rPr lang="pt-BR" dirty="0" smtClean="0"/>
              <a:t>Hospedagem mais cara (Servidor Windows</a:t>
            </a:r>
            <a:r>
              <a:rPr lang="pt-BR" dirty="0" smtClean="0"/>
              <a:t>)</a:t>
            </a:r>
          </a:p>
          <a:p>
            <a:r>
              <a:rPr lang="pt-BR" dirty="0" smtClean="0"/>
              <a:t>Apenas as linguagens VB.NET e C# são nativas. As demais são adicionadas via componentes</a:t>
            </a:r>
          </a:p>
          <a:p>
            <a:r>
              <a:rPr lang="pt-BR" dirty="0" smtClean="0"/>
              <a:t>Portabilidade. Só roda em algumas versões do Windows.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modelo de </a:t>
            </a:r>
            <a:r>
              <a:rPr lang="pt-BR" dirty="0" err="1" smtClean="0"/>
              <a:t>adaptive</a:t>
            </a:r>
            <a:r>
              <a:rPr lang="pt-BR" dirty="0" smtClean="0"/>
              <a:t> </a:t>
            </a:r>
            <a:r>
              <a:rPr lang="pt-BR" dirty="0" smtClean="0"/>
              <a:t>render nem sempre funciona</a:t>
            </a:r>
          </a:p>
          <a:p>
            <a:r>
              <a:rPr lang="pt-BR" dirty="0"/>
              <a:t>N</a:t>
            </a:r>
            <a:r>
              <a:rPr lang="pt-BR" dirty="0" smtClean="0"/>
              <a:t>ão </a:t>
            </a:r>
            <a:r>
              <a:rPr lang="pt-BR" dirty="0"/>
              <a:t>é open </a:t>
            </a:r>
            <a:r>
              <a:rPr lang="pt-BR" dirty="0" smtClean="0"/>
              <a:t>source</a:t>
            </a:r>
          </a:p>
          <a:p>
            <a:r>
              <a:rPr lang="pt-BR" dirty="0"/>
              <a:t>Nem todos os </a:t>
            </a:r>
            <a:r>
              <a:rPr lang="pt-BR" dirty="0" err="1"/>
              <a:t>SGBDs</a:t>
            </a:r>
            <a:r>
              <a:rPr lang="pt-BR" dirty="0"/>
              <a:t> fornecem um conector .</a:t>
            </a:r>
            <a:r>
              <a:rPr lang="pt-BR" dirty="0" smtClean="0"/>
              <a:t>NET (possibilidade de </a:t>
            </a:r>
            <a:r>
              <a:rPr lang="pt-BR" dirty="0" smtClean="0"/>
              <a:t>conexão </a:t>
            </a:r>
            <a:r>
              <a:rPr lang="pt-BR" dirty="0" smtClean="0"/>
              <a:t>via ODBC, porém)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http://www.inforlogia.com/vantagens-e-desvantagens-do-asp/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http://falandoti.com.br/vantagens-do-asp-net/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http://www.asp.net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http://projetoles.wikispaces.com/ASP.NET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.NET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Plataforma de desenvolvimento</a:t>
            </a:r>
          </a:p>
          <a:p>
            <a:pPr lvl="1"/>
            <a:r>
              <a:rPr lang="pt-BR" dirty="0" smtClean="0"/>
              <a:t>Semelhantemente ao JAVA, o programador </a:t>
            </a:r>
            <a:r>
              <a:rPr lang="pt-BR" dirty="0" smtClean="0"/>
              <a:t>não escreve </a:t>
            </a:r>
            <a:r>
              <a:rPr lang="pt-BR" dirty="0" smtClean="0"/>
              <a:t>o sistema para uma plataforma específica.</a:t>
            </a:r>
          </a:p>
          <a:p>
            <a:pPr lvl="1"/>
            <a:r>
              <a:rPr lang="pt-BR" dirty="0" smtClean="0"/>
              <a:t>Duplo-compilados, </a:t>
            </a:r>
            <a:r>
              <a:rPr lang="pt-BR" dirty="0"/>
              <a:t>uma na distribuição (gerando </a:t>
            </a:r>
            <a:r>
              <a:rPr lang="pt-BR" dirty="0" smtClean="0"/>
              <a:t>"</a:t>
            </a:r>
            <a:r>
              <a:rPr lang="pt-BR" dirty="0" err="1" smtClean="0"/>
              <a:t>bytecodes</a:t>
            </a:r>
            <a:r>
              <a:rPr lang="pt-BR" dirty="0" smtClean="0"/>
              <a:t>“) </a:t>
            </a:r>
            <a:r>
              <a:rPr lang="pt-BR" dirty="0"/>
              <a:t>e outra na execução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Códigos </a:t>
            </a:r>
            <a:r>
              <a:rPr lang="pt-BR" dirty="0" smtClean="0"/>
              <a:t>(</a:t>
            </a:r>
            <a:r>
              <a:rPr lang="pt-BR" smtClean="0"/>
              <a:t>ex.:assembly</a:t>
            </a:r>
            <a:r>
              <a:rPr lang="pt-BR" dirty="0" smtClean="0"/>
              <a:t>)</a:t>
            </a:r>
            <a:endParaRPr lang="pt-BR" dirty="0" smtClean="0"/>
          </a:p>
          <a:p>
            <a:pPr lvl="2"/>
            <a:r>
              <a:rPr lang="pt-BR" dirty="0" smtClean="0"/>
              <a:t>Compilador</a:t>
            </a:r>
            <a:r>
              <a:rPr lang="pt-BR" dirty="0"/>
              <a:t> </a:t>
            </a:r>
            <a:r>
              <a:rPr lang="pt-BR" dirty="0" smtClean="0">
                <a:hlinkClick r:id="rId2" tooltip="JIT"/>
              </a:rPr>
              <a:t>JIT</a:t>
            </a:r>
            <a:r>
              <a:rPr lang="pt-BR" dirty="0" smtClean="0"/>
              <a:t> (just-in-time)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.NET - Linguagens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1954560" cy="4857403"/>
          </a:xfrm>
        </p:spPr>
        <p:txBody>
          <a:bodyPr>
            <a:normAutofit/>
          </a:bodyPr>
          <a:lstStyle/>
          <a:p>
            <a:pPr fontAlgn="t"/>
            <a:r>
              <a:rPr lang="pt-BR" dirty="0"/>
              <a:t>APL</a:t>
            </a:r>
            <a:endParaRPr lang="pt-BR" dirty="0" smtClean="0"/>
          </a:p>
          <a:p>
            <a:pPr fontAlgn="t"/>
            <a:r>
              <a:rPr lang="pt-BR" dirty="0" err="1"/>
              <a:t>Boo</a:t>
            </a:r>
            <a:endParaRPr lang="pt-BR" dirty="0" smtClean="0"/>
          </a:p>
          <a:p>
            <a:pPr fontAlgn="t"/>
            <a:r>
              <a:rPr lang="pt-BR" dirty="0" err="1"/>
              <a:t>Clarion</a:t>
            </a:r>
            <a:endParaRPr lang="pt-BR" dirty="0" smtClean="0"/>
          </a:p>
          <a:p>
            <a:pPr fontAlgn="t"/>
            <a:r>
              <a:rPr lang="pt-BR" dirty="0"/>
              <a:t>COBOL</a:t>
            </a:r>
            <a:endParaRPr lang="pt-BR" dirty="0" smtClean="0"/>
          </a:p>
          <a:p>
            <a:pPr fontAlgn="t"/>
            <a:r>
              <a:rPr lang="pt-BR" dirty="0" err="1"/>
              <a:t>Component</a:t>
            </a:r>
            <a:r>
              <a:rPr lang="pt-BR" dirty="0"/>
              <a:t> Pascal</a:t>
            </a:r>
            <a:endParaRPr lang="pt-BR" dirty="0" smtClean="0"/>
          </a:p>
          <a:p>
            <a:pPr fontAlgn="t"/>
            <a:r>
              <a:rPr lang="pt-BR" dirty="0"/>
              <a:t>C♯</a:t>
            </a:r>
            <a:endParaRPr lang="pt-BR" dirty="0" smtClean="0"/>
          </a:p>
          <a:p>
            <a:pPr fontAlgn="t"/>
            <a:r>
              <a:rPr lang="pt-BR" dirty="0"/>
              <a:t>C++</a:t>
            </a:r>
            <a:endParaRPr lang="pt-BR" dirty="0" smtClean="0"/>
          </a:p>
          <a:p>
            <a:pPr fontAlgn="t"/>
            <a:r>
              <a:rPr lang="pt-BR" dirty="0"/>
              <a:t>F♯</a:t>
            </a:r>
            <a:endParaRPr lang="pt-BR" dirty="0" smtClean="0"/>
          </a:p>
          <a:p>
            <a:pPr fontAlgn="t"/>
            <a:r>
              <a:rPr lang="pt-BR" dirty="0" smtClean="0"/>
              <a:t>Eiffel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339752" y="1196752"/>
            <a:ext cx="1954560" cy="5030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Forth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Fortran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Haskell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Java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JScript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J♯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Mercury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Piet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Oberon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283968" y="1268760"/>
            <a:ext cx="2088232" cy="5030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Pascal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Oz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Pascal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Perl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PowerBuilder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PowerShell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Python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RPG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Ruby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Scheme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444208" y="1268760"/>
            <a:ext cx="2160240" cy="5030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SmallTalk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ML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Visual </a:t>
            </a: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xBase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.NET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Tipos de projetos</a:t>
            </a:r>
          </a:p>
          <a:p>
            <a:pPr lvl="1"/>
            <a:r>
              <a:rPr lang="pt-BR" b="1" dirty="0" smtClean="0"/>
              <a:t>EXE	</a:t>
            </a:r>
            <a:r>
              <a:rPr lang="pt-BR" dirty="0"/>
              <a:t> - Arquivos Executáveis, Programas</a:t>
            </a:r>
          </a:p>
          <a:p>
            <a:pPr lvl="1"/>
            <a:r>
              <a:rPr lang="pt-BR" b="1" dirty="0"/>
              <a:t>DLL</a:t>
            </a:r>
            <a:r>
              <a:rPr lang="pt-BR" dirty="0"/>
              <a:t> </a:t>
            </a:r>
            <a:r>
              <a:rPr lang="pt-BR" dirty="0" smtClean="0"/>
              <a:t>	- </a:t>
            </a:r>
            <a:r>
              <a:rPr lang="pt-BR" dirty="0"/>
              <a:t>Biblioteca de Funções</a:t>
            </a:r>
          </a:p>
          <a:p>
            <a:pPr lvl="1"/>
            <a:r>
              <a:rPr lang="pt-BR" b="1" dirty="0"/>
              <a:t>ASPX</a:t>
            </a:r>
            <a:r>
              <a:rPr lang="pt-BR" dirty="0"/>
              <a:t> </a:t>
            </a:r>
            <a:r>
              <a:rPr lang="pt-BR" dirty="0" smtClean="0"/>
              <a:t>	- </a:t>
            </a:r>
            <a:r>
              <a:rPr lang="pt-BR" dirty="0"/>
              <a:t>Página Web</a:t>
            </a:r>
          </a:p>
          <a:p>
            <a:pPr lvl="1"/>
            <a:r>
              <a:rPr lang="pt-BR" b="1" dirty="0"/>
              <a:t>ASMX</a:t>
            </a:r>
            <a:r>
              <a:rPr lang="pt-BR" dirty="0"/>
              <a:t> </a:t>
            </a:r>
            <a:r>
              <a:rPr lang="pt-BR" dirty="0" smtClean="0"/>
              <a:t>	- </a:t>
            </a:r>
            <a:r>
              <a:rPr lang="pt-BR" dirty="0"/>
              <a:t>Web </a:t>
            </a:r>
            <a:r>
              <a:rPr lang="pt-BR" dirty="0" err="1"/>
              <a:t>Service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Estrutura </a:t>
            </a:r>
            <a:r>
              <a:rPr lang="pt-BR" dirty="0"/>
              <a:t>de bibliotecas </a:t>
            </a:r>
            <a:r>
              <a:rPr lang="pt-BR" dirty="0" smtClean="0"/>
              <a:t>básicas para processamento de linguagens </a:t>
            </a:r>
            <a:r>
              <a:rPr lang="pt-BR" dirty="0" err="1" smtClean="0"/>
              <a:t>server-side</a:t>
            </a:r>
            <a:r>
              <a:rPr lang="pt-BR" dirty="0" smtClean="0"/>
              <a:t> de sistemas web</a:t>
            </a:r>
          </a:p>
          <a:p>
            <a:r>
              <a:rPr lang="pt-BR" dirty="0" smtClean="0"/>
              <a:t>Resultado final -&gt; HTML</a:t>
            </a:r>
          </a:p>
          <a:p>
            <a:r>
              <a:rPr lang="pt-BR" sz="2800" dirty="0" smtClean="0"/>
              <a:t>Servidor Windows: IIS</a:t>
            </a:r>
            <a:r>
              <a:rPr lang="pt-BR" sz="2800" dirty="0"/>
              <a:t>  (</a:t>
            </a:r>
            <a:r>
              <a:rPr lang="pt-BR" sz="2800" i="1" dirty="0"/>
              <a:t>Internet </a:t>
            </a:r>
            <a:r>
              <a:rPr lang="pt-BR" sz="2800" i="1" dirty="0" err="1"/>
              <a:t>Information</a:t>
            </a:r>
            <a:r>
              <a:rPr lang="pt-BR" sz="2800" i="1" dirty="0"/>
              <a:t> </a:t>
            </a:r>
            <a:r>
              <a:rPr lang="pt-BR" sz="2800" i="1" dirty="0" err="1"/>
              <a:t>Service</a:t>
            </a:r>
            <a:r>
              <a:rPr lang="pt-BR" sz="2800" dirty="0"/>
              <a:t>)</a:t>
            </a:r>
            <a:endParaRPr lang="pt-BR" sz="2800" dirty="0" smtClean="0"/>
          </a:p>
          <a:p>
            <a:r>
              <a:rPr lang="pt-BR" sz="2800" dirty="0" smtClean="0"/>
              <a:t>Servidor Linux: </a:t>
            </a:r>
            <a:r>
              <a:rPr lang="pt-BR" sz="2800" dirty="0" err="1" smtClean="0"/>
              <a:t>Tomcat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 - Linguagens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VBScript</a:t>
            </a:r>
            <a:endParaRPr lang="pt-BR" dirty="0" smtClean="0"/>
          </a:p>
          <a:p>
            <a:r>
              <a:rPr lang="pt-BR" dirty="0" err="1" smtClean="0"/>
              <a:t>Jscript</a:t>
            </a:r>
            <a:endParaRPr lang="pt-BR" dirty="0" smtClean="0"/>
          </a:p>
          <a:p>
            <a:r>
              <a:rPr lang="pt-BR" dirty="0" err="1" smtClean="0"/>
              <a:t>PerlScript</a:t>
            </a:r>
            <a:endParaRPr lang="pt-BR" dirty="0" smtClean="0"/>
          </a:p>
          <a:p>
            <a:r>
              <a:rPr lang="pt-BR" dirty="0" smtClean="0"/>
              <a:t>TCL</a:t>
            </a:r>
          </a:p>
          <a:p>
            <a:r>
              <a:rPr lang="pt-BR" dirty="0" err="1" smtClean="0"/>
              <a:t>Python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ASP.NET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Componente do IIS</a:t>
            </a:r>
          </a:p>
          <a:p>
            <a:r>
              <a:rPr lang="pt-BR" dirty="0" smtClean="0"/>
              <a:t>Plataforma </a:t>
            </a:r>
            <a:r>
              <a:rPr lang="pt-BR" dirty="0" smtClean="0"/>
              <a:t>da Microsoft para desenvolvimento WEB</a:t>
            </a:r>
            <a:endParaRPr lang="pt-BR" dirty="0" smtClean="0"/>
          </a:p>
          <a:p>
            <a:r>
              <a:rPr lang="pt-BR" dirty="0" smtClean="0"/>
              <a:t>Herda </a:t>
            </a:r>
            <a:r>
              <a:rPr lang="pt-BR" dirty="0" err="1" smtClean="0"/>
              <a:t>caracteristicas</a:t>
            </a:r>
            <a:r>
              <a:rPr lang="pt-BR" dirty="0" smtClean="0"/>
              <a:t> do .NET Framework</a:t>
            </a:r>
          </a:p>
          <a:p>
            <a:pPr lvl="1"/>
            <a:r>
              <a:rPr lang="pt-BR" dirty="0" smtClean="0"/>
              <a:t>O programador pode escolher uma das mais de 30 linguagens permitidas pelo .NET</a:t>
            </a:r>
            <a:endParaRPr lang="pt-BR" dirty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836" t="26578" r="40783" b="29126"/>
          <a:stretch>
            <a:fillRect/>
          </a:stretch>
        </p:blipFill>
        <p:spPr bwMode="auto">
          <a:xfrm>
            <a:off x="467544" y="1628800"/>
            <a:ext cx="81353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Compilado antes da execução (ganho de performance)</a:t>
            </a:r>
          </a:p>
          <a:p>
            <a:r>
              <a:rPr lang="pt-BR" dirty="0" smtClean="0"/>
              <a:t>Fornecido gratuitamente com o Windows (sistema operacional mais utilizado no mundo)</a:t>
            </a:r>
          </a:p>
          <a:p>
            <a:r>
              <a:rPr lang="pt-BR" dirty="0" smtClean="0"/>
              <a:t>Controles</a:t>
            </a:r>
          </a:p>
          <a:p>
            <a:pPr lvl="1"/>
            <a:r>
              <a:rPr lang="pt-BR" dirty="0" smtClean="0"/>
              <a:t>Alta produtividade (“arrasta e puxa”)</a:t>
            </a:r>
          </a:p>
          <a:p>
            <a:pPr lvl="1"/>
            <a:r>
              <a:rPr lang="pt-BR" dirty="0" smtClean="0"/>
              <a:t>Basta copiar .</a:t>
            </a:r>
            <a:r>
              <a:rPr lang="pt-BR" dirty="0" err="1" smtClean="0"/>
              <a:t>DLLs</a:t>
            </a:r>
            <a:r>
              <a:rPr lang="pt-BR" dirty="0" smtClean="0"/>
              <a:t> de componentes para utiliza-los (sem grandes configurações)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</TotalTime>
  <Words>326</Words>
  <Application>Microsoft Office PowerPoint</Application>
  <PresentationFormat>Apresentação na tela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Balcão Envidraçado</vt:lpstr>
      <vt:lpstr>ASP.NET</vt:lpstr>
      <vt:lpstr>.NET</vt:lpstr>
      <vt:lpstr>.NET - Linguagens</vt:lpstr>
      <vt:lpstr>.NET</vt:lpstr>
      <vt:lpstr>ASP</vt:lpstr>
      <vt:lpstr>ASP - Linguagens</vt:lpstr>
      <vt:lpstr>ASP.NET</vt:lpstr>
      <vt:lpstr>Uso</vt:lpstr>
      <vt:lpstr>Vantagens</vt:lpstr>
      <vt:lpstr>Vantagens</vt:lpstr>
      <vt:lpstr>Vantagens</vt:lpstr>
      <vt:lpstr>Desvantagens</vt:lpstr>
      <vt:lpstr>Desvantagens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</dc:title>
  <dc:creator>Elizeu</dc:creator>
  <cp:lastModifiedBy>Elizeu</cp:lastModifiedBy>
  <cp:revision>82</cp:revision>
  <dcterms:created xsi:type="dcterms:W3CDTF">2012-12-12T01:09:53Z</dcterms:created>
  <dcterms:modified xsi:type="dcterms:W3CDTF">2012-12-12T20:50:11Z</dcterms:modified>
</cp:coreProperties>
</file>