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94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12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04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527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77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98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883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4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44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2559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75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A4CAF-DD7E-4378-ABA3-23FE19FB9547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F873E-54C0-4AA5-A05D-34BB167C0E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92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gurancaemrede.com/exploits/o-que-e-exploit-o-que-faz-um-exploi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Testes de </a:t>
            </a:r>
            <a:r>
              <a:rPr lang="en-US" dirty="0" err="1" smtClean="0"/>
              <a:t>Penetra</a:t>
            </a:r>
            <a:r>
              <a:rPr lang="pt-BR" dirty="0" err="1" smtClean="0"/>
              <a:t>ção</a:t>
            </a:r>
            <a:r>
              <a:rPr lang="pt-BR" dirty="0" smtClean="0"/>
              <a:t> – Pen </a:t>
            </a:r>
            <a:r>
              <a:rPr lang="pt-BR" dirty="0" err="1" smtClean="0"/>
              <a:t>Tests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Exploits </a:t>
            </a:r>
            <a:r>
              <a:rPr lang="en-US" dirty="0"/>
              <a:t>e Payloads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15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O que é um EXPLOIT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pt-BR" dirty="0">
              <a:solidFill>
                <a:srgbClr val="000000"/>
              </a:solidFill>
              <a:latin typeface="Palatino Linotype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 smtClean="0">
                <a:solidFill>
                  <a:srgbClr val="000000"/>
                </a:solidFill>
                <a:latin typeface="Palatino Linotype"/>
                <a:ea typeface="Times New Roman"/>
                <a:cs typeface="Times New Roman"/>
              </a:rPr>
              <a:t>É</a:t>
            </a:r>
            <a: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 um programa  de   computador que gera uma porção de dados e sequencias de comandos que usufrui de vulnerabilidades de um programa de computador ou sistemas operacionais. </a:t>
            </a:r>
            <a:endParaRPr lang="pt-BR" sz="2400" dirty="0">
              <a:ea typeface="Calibri"/>
              <a:cs typeface="Times New Roman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908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Exploits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000000"/>
              </a:solidFill>
              <a:effectLst/>
              <a:latin typeface="Palatino Linotype"/>
              <a:ea typeface="Times New Roman"/>
              <a:cs typeface="Times New Roman"/>
            </a:endParaRPr>
          </a:p>
          <a:p>
            <a:endParaRPr lang="pt-BR" dirty="0">
              <a:solidFill>
                <a:srgbClr val="000000"/>
              </a:solidFill>
              <a:latin typeface="Palatino Linotype"/>
              <a:ea typeface="Times New Roman"/>
              <a:cs typeface="Times New Roman"/>
            </a:endParaRPr>
          </a:p>
          <a:p>
            <a: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“Hackers, criam </a:t>
            </a:r>
            <a:r>
              <a:rPr lang="pt-BR" dirty="0" err="1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exploits</a:t>
            </a:r>
            <a: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 maliciosos com o intuito de demonstrar vulnerabilidades ( bugs) para ser corrigidas pelos criadores dos sistemas  </a:t>
            </a:r>
            <a:r>
              <a:rPr lang="pt-BR" u="sng" dirty="0" smtClean="0">
                <a:solidFill>
                  <a:srgbClr val="0099FF"/>
                </a:solidFill>
                <a:effectLst/>
                <a:latin typeface="Palatino Linotype"/>
                <a:ea typeface="Times New Roman"/>
                <a:cs typeface="Times New Roman"/>
                <a:hlinkClick r:id="rId2"/>
              </a:rPr>
              <a:t>computacionais</a:t>
            </a:r>
            <a: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667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Exploits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solidFill>
                <a:srgbClr val="000000"/>
              </a:solidFill>
              <a:effectLst/>
              <a:latin typeface="Palatino Linotype"/>
              <a:ea typeface="Times New Roman"/>
              <a:cs typeface="Times New Roman"/>
            </a:endParaRPr>
          </a:p>
          <a:p>
            <a:endParaRPr lang="pt-BR" dirty="0">
              <a:solidFill>
                <a:srgbClr val="000000"/>
              </a:solidFill>
              <a:latin typeface="Palatino Linotype"/>
              <a:ea typeface="Times New Roman"/>
              <a:cs typeface="Times New Roman"/>
            </a:endParaRPr>
          </a:p>
          <a:p>
            <a: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Crackers criam EXPLOITS maliciosos a fim de ganhar acesso restrito a si próprio com a intenção de ganhar algum proveito”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532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Exploits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dirty="0" smtClean="0">
              <a:solidFill>
                <a:srgbClr val="000000"/>
              </a:solidFill>
              <a:effectLst/>
              <a:latin typeface="Palatino Linotype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Os EXPLOITS publicados por Hackers </a:t>
            </a:r>
            <a:b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</a:br>
            <a: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são usados mais constantemente por script </a:t>
            </a:r>
            <a:r>
              <a:rPr lang="pt-BR" dirty="0" err="1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Kiddies</a:t>
            </a:r>
            <a:r>
              <a:rPr lang="pt-BR" dirty="0" smtClean="0">
                <a:solidFill>
                  <a:srgbClr val="000000"/>
                </a:solidFill>
                <a:latin typeface="Palatino Linotype"/>
                <a:ea typeface="Times New Roman"/>
                <a:cs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dirty="0">
              <a:solidFill>
                <a:srgbClr val="000000"/>
              </a:solidFill>
              <a:effectLst/>
              <a:latin typeface="Palatino Linotype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Script </a:t>
            </a:r>
            <a:r>
              <a:rPr lang="pt-BR" dirty="0" err="1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kiddies</a:t>
            </a:r>
            <a: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 – É um termo usado para os Crackers inexperientes.</a:t>
            </a:r>
            <a:endParaRPr lang="pt-BR" sz="2400" dirty="0">
              <a:ea typeface="Calibri"/>
              <a:cs typeface="Times New Roman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39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Exploits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dirty="0" smtClean="0">
              <a:solidFill>
                <a:srgbClr val="000000"/>
              </a:solidFill>
              <a:effectLst/>
              <a:latin typeface="Palatino Linotype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dirty="0" smtClean="0">
                <a:solidFill>
                  <a:srgbClr val="000000"/>
                </a:solidFill>
                <a:effectLst/>
                <a:latin typeface="Palatino Linotype"/>
                <a:ea typeface="Times New Roman"/>
                <a:cs typeface="Times New Roman"/>
              </a:rPr>
              <a:t>Nem todos os EXPLOITS são conhecidos, pois Crackers não divulgam EXPLOITS criados.</a:t>
            </a:r>
            <a:endParaRPr lang="pt-BR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022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b="1" dirty="0" smtClean="0">
                <a:solidFill>
                  <a:srgbClr val="202123"/>
                </a:solidFill>
                <a:effectLst/>
                <a:latin typeface="Trebuchet MS"/>
                <a:ea typeface="Times New Roman"/>
                <a:cs typeface="Times New Roman"/>
              </a:rPr>
              <a:t/>
            </a:r>
            <a:br>
              <a:rPr lang="pt-BR" b="1" dirty="0" smtClean="0">
                <a:solidFill>
                  <a:srgbClr val="202123"/>
                </a:solidFill>
                <a:effectLst/>
                <a:latin typeface="Trebuchet MS"/>
                <a:ea typeface="Times New Roman"/>
                <a:cs typeface="Times New Roman"/>
              </a:rPr>
            </a:br>
            <a:r>
              <a:rPr lang="pt-BR" b="1" dirty="0" smtClean="0">
                <a:solidFill>
                  <a:srgbClr val="202123"/>
                </a:solidFill>
                <a:effectLst/>
                <a:latin typeface="Trebuchet MS"/>
                <a:ea typeface="Times New Roman"/>
                <a:cs typeface="Times New Roman"/>
              </a:rPr>
              <a:t>O que é um </a:t>
            </a:r>
            <a:r>
              <a:rPr lang="pt-BR" b="1" i="1" dirty="0" err="1" smtClean="0">
                <a:solidFill>
                  <a:srgbClr val="202123"/>
                </a:solidFill>
                <a:effectLst/>
                <a:latin typeface="Trebuchet MS"/>
                <a:ea typeface="Times New Roman"/>
                <a:cs typeface="Times New Roman"/>
              </a:rPr>
              <a:t>payload</a:t>
            </a:r>
            <a:r>
              <a:rPr lang="pt-BR" b="1" i="1" dirty="0" smtClean="0">
                <a:solidFill>
                  <a:srgbClr val="202123"/>
                </a:solidFill>
                <a:effectLst/>
                <a:latin typeface="Trebuchet MS"/>
                <a:ea typeface="Times New Roman"/>
                <a:cs typeface="Times New Roman"/>
              </a:rPr>
              <a:t> </a:t>
            </a:r>
            <a:r>
              <a:rPr lang="pt-BR" b="1" dirty="0" smtClean="0">
                <a:solidFill>
                  <a:srgbClr val="202123"/>
                </a:solidFill>
                <a:effectLst/>
                <a:latin typeface="Trebuchet MS"/>
                <a:ea typeface="Times New Roman"/>
                <a:cs typeface="Times New Roman"/>
              </a:rPr>
              <a:t>?</a:t>
            </a:r>
            <a:r>
              <a:rPr lang="pt-BR" sz="2800" dirty="0">
                <a:ea typeface="Calibri"/>
                <a:cs typeface="Times New Roman"/>
              </a:rPr>
              <a:t/>
            </a:r>
            <a:br>
              <a:rPr lang="pt-BR" sz="2800" dirty="0">
                <a:ea typeface="Calibri"/>
                <a:cs typeface="Times New Roman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 smtClean="0">
                <a:solidFill>
                  <a:srgbClr val="202123"/>
                </a:solidFill>
                <a:effectLst/>
                <a:latin typeface="Verdana"/>
                <a:ea typeface="Times New Roman"/>
                <a:cs typeface="Times New Roman"/>
              </a:rPr>
              <a:t>Em um </a:t>
            </a:r>
            <a:r>
              <a:rPr lang="pt-BR" dirty="0" smtClean="0">
                <a:solidFill>
                  <a:srgbClr val="0000FF"/>
                </a:solidFill>
                <a:effectLst/>
                <a:latin typeface="Verdana"/>
                <a:ea typeface="Times New Roman"/>
                <a:cs typeface="Times New Roman"/>
              </a:rPr>
              <a:t>protocolos</a:t>
            </a:r>
            <a:r>
              <a:rPr lang="pt-BR" dirty="0" smtClean="0">
                <a:solidFill>
                  <a:srgbClr val="202123"/>
                </a:solidFill>
                <a:effectLst/>
                <a:latin typeface="Verdana"/>
                <a:ea typeface="Times New Roman"/>
                <a:cs typeface="Times New Roman"/>
              </a:rPr>
              <a:t> de rede: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pt-BR" dirty="0" smtClean="0">
                <a:solidFill>
                  <a:srgbClr val="202123"/>
                </a:solidFill>
                <a:effectLst/>
                <a:latin typeface="Verdana"/>
                <a:ea typeface="Times New Roman"/>
                <a:cs typeface="Times New Roman"/>
              </a:rPr>
              <a:t>   A parte do pacote, mensagem ou </a:t>
            </a:r>
            <a:br>
              <a:rPr lang="pt-BR" dirty="0" smtClean="0">
                <a:solidFill>
                  <a:srgbClr val="202123"/>
                </a:solidFill>
                <a:effectLst/>
                <a:latin typeface="Verdana"/>
                <a:ea typeface="Times New Roman"/>
                <a:cs typeface="Times New Roman"/>
              </a:rPr>
            </a:br>
            <a:r>
              <a:rPr lang="pt-BR" dirty="0" smtClean="0">
                <a:solidFill>
                  <a:srgbClr val="202123"/>
                </a:solidFill>
                <a:effectLst/>
                <a:latin typeface="Verdana"/>
                <a:ea typeface="Times New Roman"/>
                <a:cs typeface="Times New Roman"/>
              </a:rPr>
              <a:t>   código que contém os dados.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t-BR" dirty="0">
              <a:solidFill>
                <a:srgbClr val="202123"/>
              </a:solidFill>
              <a:latin typeface="Verdan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 smtClean="0">
                <a:solidFill>
                  <a:srgbClr val="202123"/>
                </a:solidFill>
                <a:effectLst/>
                <a:latin typeface="Verdana"/>
                <a:ea typeface="Times New Roman"/>
                <a:cs typeface="Times New Roman"/>
              </a:rPr>
              <a:t>Em </a:t>
            </a:r>
            <a:r>
              <a:rPr lang="pt-BR" dirty="0" smtClean="0">
                <a:solidFill>
                  <a:srgbClr val="0000FF"/>
                </a:solidFill>
                <a:effectLst/>
                <a:latin typeface="Verdana"/>
                <a:ea typeface="Times New Roman"/>
                <a:cs typeface="Times New Roman"/>
              </a:rPr>
              <a:t>segurança</a:t>
            </a:r>
            <a:r>
              <a:rPr lang="pt-BR" dirty="0" smtClean="0">
                <a:solidFill>
                  <a:srgbClr val="202123"/>
                </a:solidFill>
                <a:effectLst/>
                <a:latin typeface="Verdana"/>
                <a:ea typeface="Times New Roman"/>
                <a:cs typeface="Times New Roman"/>
              </a:rPr>
              <a:t>:  </a:t>
            </a:r>
            <a:br>
              <a:rPr lang="pt-BR" dirty="0" smtClean="0">
                <a:solidFill>
                  <a:srgbClr val="202123"/>
                </a:solidFill>
                <a:effectLst/>
                <a:latin typeface="Verdana"/>
                <a:ea typeface="Times New Roman"/>
                <a:cs typeface="Times New Roman"/>
              </a:rPr>
            </a:br>
            <a:r>
              <a:rPr lang="pt-BR" dirty="0" smtClean="0">
                <a:solidFill>
                  <a:srgbClr val="202123"/>
                </a:solidFill>
                <a:effectLst/>
                <a:latin typeface="Verdana"/>
                <a:ea typeface="Times New Roman"/>
                <a:cs typeface="Times New Roman"/>
              </a:rPr>
              <a:t>O termo </a:t>
            </a:r>
            <a:r>
              <a:rPr lang="pt-BR" i="1" dirty="0" err="1" smtClean="0">
                <a:solidFill>
                  <a:srgbClr val="202123"/>
                </a:solidFill>
                <a:effectLst/>
                <a:latin typeface="Verdana"/>
                <a:ea typeface="Times New Roman"/>
                <a:cs typeface="Times New Roman"/>
              </a:rPr>
              <a:t>payload</a:t>
            </a:r>
            <a:r>
              <a:rPr lang="pt-BR" dirty="0" smtClean="0">
                <a:solidFill>
                  <a:srgbClr val="202123"/>
                </a:solidFill>
                <a:effectLst/>
                <a:latin typeface="Verdana"/>
                <a:ea typeface="Times New Roman"/>
                <a:cs typeface="Times New Roman"/>
              </a:rPr>
              <a:t> geralmente se refere à parte do código malicioso que executa alguma operação destrutiva.</a:t>
            </a:r>
            <a:endParaRPr lang="pt-BR" sz="2800" dirty="0">
              <a:ea typeface="Calibri"/>
              <a:cs typeface="Times New Roman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287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Payload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pt-BR" dirty="0" smtClean="0">
              <a:solidFill>
                <a:srgbClr val="0000FF"/>
              </a:solidFill>
              <a:effectLst/>
              <a:latin typeface="Verdan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dirty="0" smtClean="0">
                <a:effectLst/>
                <a:latin typeface="Verdana"/>
                <a:ea typeface="Times New Roman"/>
                <a:cs typeface="Times New Roman"/>
              </a:rPr>
              <a:t>No caso de um </a:t>
            </a:r>
            <a:r>
              <a:rPr lang="pt-BR" dirty="0" err="1" smtClean="0">
                <a:effectLst/>
                <a:latin typeface="Verdana"/>
                <a:ea typeface="Times New Roman"/>
                <a:cs typeface="Times New Roman"/>
              </a:rPr>
              <a:t>exploit</a:t>
            </a:r>
            <a:r>
              <a:rPr lang="pt-BR" dirty="0" smtClean="0">
                <a:effectLst/>
                <a:latin typeface="Verdana"/>
                <a:ea typeface="Times New Roman"/>
                <a:cs typeface="Times New Roman"/>
              </a:rPr>
              <a:t>, o </a:t>
            </a:r>
            <a:r>
              <a:rPr lang="pt-BR" i="1" dirty="0" err="1" smtClean="0">
                <a:effectLst/>
                <a:latin typeface="Verdana"/>
                <a:ea typeface="Times New Roman"/>
                <a:cs typeface="Times New Roman"/>
              </a:rPr>
              <a:t>payload</a:t>
            </a:r>
            <a:r>
              <a:rPr lang="pt-BR" dirty="0" smtClean="0">
                <a:effectLst/>
                <a:latin typeface="Verdana"/>
                <a:ea typeface="Times New Roman"/>
                <a:cs typeface="Times New Roman"/>
              </a:rPr>
              <a:t> é a </a:t>
            </a:r>
            <a:r>
              <a:rPr lang="pt-BR" dirty="0" smtClean="0">
                <a:solidFill>
                  <a:srgbClr val="0000FF"/>
                </a:solidFill>
                <a:effectLst/>
                <a:latin typeface="Verdana"/>
                <a:ea typeface="Times New Roman"/>
                <a:cs typeface="Times New Roman"/>
              </a:rPr>
              <a:t>parte do código injetada na vítima que vai executar alguma ação</a:t>
            </a:r>
            <a:r>
              <a:rPr lang="pt-BR" dirty="0" smtClean="0">
                <a:effectLst/>
                <a:latin typeface="Verdana"/>
                <a:ea typeface="Times New Roman"/>
                <a:cs typeface="Times New Roman"/>
              </a:rPr>
              <a:t>: criar um usuário, iniciar um processo, apagar arquivos, ...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t-BR" dirty="0">
              <a:solidFill>
                <a:srgbClr val="0000FF"/>
              </a:solidFill>
              <a:latin typeface="Verdana"/>
              <a:ea typeface="Times New Roman"/>
              <a:cs typeface="Times New Roman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323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Payload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endParaRPr lang="pt-BR" sz="2700" dirty="0" smtClean="0">
              <a:solidFill>
                <a:srgbClr val="202123"/>
              </a:solidFill>
              <a:latin typeface="Verdan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700" dirty="0" smtClean="0">
                <a:solidFill>
                  <a:srgbClr val="202123"/>
                </a:solidFill>
                <a:latin typeface="Verdana"/>
                <a:ea typeface="Times New Roman"/>
                <a:cs typeface="Times New Roman"/>
              </a:rPr>
              <a:t>Ou seja, o </a:t>
            </a:r>
            <a:r>
              <a:rPr lang="pt-BR" sz="2700" dirty="0">
                <a:solidFill>
                  <a:srgbClr val="202123"/>
                </a:solidFill>
                <a:latin typeface="Verdana"/>
                <a:ea typeface="Times New Roman"/>
                <a:cs typeface="Times New Roman"/>
              </a:rPr>
              <a:t>que for que o atacante quer que seja </a:t>
            </a:r>
            <a:r>
              <a:rPr lang="pt-BR" sz="2700" dirty="0" smtClean="0">
                <a:solidFill>
                  <a:srgbClr val="202123"/>
                </a:solidFill>
                <a:latin typeface="Verdana"/>
                <a:ea typeface="Times New Roman"/>
                <a:cs typeface="Times New Roman"/>
              </a:rPr>
              <a:t>executado, </a:t>
            </a:r>
            <a:r>
              <a:rPr lang="pt-BR" sz="2700" dirty="0">
                <a:solidFill>
                  <a:srgbClr val="202123"/>
                </a:solidFill>
                <a:latin typeface="Verdana"/>
                <a:ea typeface="Times New Roman"/>
                <a:cs typeface="Times New Roman"/>
              </a:rPr>
              <a:t>quando </a:t>
            </a:r>
            <a:r>
              <a:rPr lang="pt-BR" sz="2700" dirty="0" smtClean="0">
                <a:solidFill>
                  <a:srgbClr val="202123"/>
                </a:solidFill>
                <a:latin typeface="Verdana"/>
                <a:ea typeface="Times New Roman"/>
                <a:cs typeface="Times New Roman"/>
              </a:rPr>
              <a:t>uma </a:t>
            </a:r>
            <a:r>
              <a:rPr lang="pt-BR" sz="2700" dirty="0">
                <a:solidFill>
                  <a:srgbClr val="202123"/>
                </a:solidFill>
                <a:latin typeface="Verdana"/>
                <a:ea typeface="Times New Roman"/>
                <a:cs typeface="Times New Roman"/>
              </a:rPr>
              <a:t>vulnerabilidade for explorada com sucesso pelo seu </a:t>
            </a:r>
            <a:r>
              <a:rPr lang="pt-BR" sz="2700" dirty="0" err="1">
                <a:solidFill>
                  <a:srgbClr val="202123"/>
                </a:solidFill>
                <a:latin typeface="Verdana"/>
                <a:ea typeface="Times New Roman"/>
                <a:cs typeface="Times New Roman"/>
              </a:rPr>
              <a:t>exploit</a:t>
            </a:r>
            <a:r>
              <a:rPr lang="pt-BR" sz="2700" dirty="0">
                <a:solidFill>
                  <a:srgbClr val="202123"/>
                </a:solidFill>
                <a:latin typeface="Verdana"/>
                <a:ea typeface="Times New Roman"/>
                <a:cs typeface="Times New Roman"/>
              </a:rPr>
              <a:t>.</a:t>
            </a:r>
            <a:endParaRPr lang="pt-BR" sz="2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17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157</Words>
  <Application>Microsoft Office PowerPoint</Application>
  <PresentationFormat>Apresentação na tela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Testes de Penetração – Pen Tests</vt:lpstr>
      <vt:lpstr>O que é um EXPLOIT</vt:lpstr>
      <vt:lpstr>Exploits</vt:lpstr>
      <vt:lpstr>Exploits</vt:lpstr>
      <vt:lpstr>Exploits</vt:lpstr>
      <vt:lpstr>Exploits</vt:lpstr>
      <vt:lpstr> O que é um payload ? </vt:lpstr>
      <vt:lpstr>Payload</vt:lpstr>
      <vt:lpstr>Payload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Exploits e Payloads</dc:title>
  <dc:creator>Joao Bosco M. Sobral</dc:creator>
  <cp:lastModifiedBy>Joao Bosco M. Sobral</cp:lastModifiedBy>
  <cp:revision>3</cp:revision>
  <dcterms:created xsi:type="dcterms:W3CDTF">2013-05-17T17:59:36Z</dcterms:created>
  <dcterms:modified xsi:type="dcterms:W3CDTF">2013-05-17T18:22:08Z</dcterms:modified>
</cp:coreProperties>
</file>