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76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B77C73D-9F7D-4C73-8B93-AD17B4988929}" type="datetimeFigureOut">
              <a:rPr lang="pt-BR" smtClean="0"/>
              <a:pPr/>
              <a:t>21/03/2014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t-BR">
              <a:solidFill>
                <a:srgbClr val="EBDDC3"/>
              </a:solidFill>
            </a:endParaRPr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C3AB945-1C72-4255-8271-37AB7702DC7E}" type="slidenum">
              <a:rPr lang="pt-BR" smtClean="0">
                <a:solidFill>
                  <a:srgbClr val="EBDDC3"/>
                </a:solidFill>
              </a:rPr>
              <a:pPr/>
              <a:t>‹nº›</a:t>
            </a:fld>
            <a:endParaRPr lang="pt-BR">
              <a:solidFill>
                <a:srgbClr val="EBDD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7264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C73D-9F7D-4C73-8B93-AD17B4988929}" type="datetimeFigureOut">
              <a:rPr lang="pt-BR" smtClean="0">
                <a:solidFill>
                  <a:srgbClr val="775F55"/>
                </a:solidFill>
              </a:rPr>
              <a:pPr/>
              <a:t>21/03/2014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775F55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B945-1C72-4255-8271-37AB7702DC7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9341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B77C73D-9F7D-4C73-8B93-AD17B4988929}" type="datetimeFigureOut">
              <a:rPr lang="pt-BR" smtClean="0">
                <a:solidFill>
                  <a:srgbClr val="775F55"/>
                </a:solidFill>
              </a:rPr>
              <a:pPr/>
              <a:t>21/03/2014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t-BR">
              <a:solidFill>
                <a:srgbClr val="775F55"/>
              </a:solidFill>
            </a:endParaRPr>
          </a:p>
        </p:txBody>
      </p:sp>
      <p:sp>
        <p:nvSpPr>
          <p:cNvPr id="7" name="Retângu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C3AB945-1C72-4255-8271-37AB7702DC7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30985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C73D-9F7D-4C73-8B93-AD17B4988929}" type="datetimeFigureOut">
              <a:rPr lang="pt-BR" smtClean="0">
                <a:solidFill>
                  <a:srgbClr val="775F55"/>
                </a:solidFill>
              </a:rPr>
              <a:pPr/>
              <a:t>21/03/2014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775F55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C3AB945-1C72-4255-8271-37AB7702DC7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52661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C73D-9F7D-4C73-8B93-AD17B4988929}" type="datetimeFigureOut">
              <a:rPr lang="pt-BR" smtClean="0">
                <a:solidFill>
                  <a:srgbClr val="775F55"/>
                </a:solidFill>
              </a:rPr>
              <a:pPr/>
              <a:t>21/03/2014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C3AB945-1C72-4255-8271-37AB7702DC7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1497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B77C73D-9F7D-4C73-8B93-AD17B4988929}" type="datetimeFigureOut">
              <a:rPr lang="pt-BR" smtClean="0">
                <a:solidFill>
                  <a:srgbClr val="775F55"/>
                </a:solidFill>
              </a:rPr>
              <a:pPr/>
              <a:t>21/03/2014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C3AB945-1C72-4255-8271-37AB7702DC7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828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B77C73D-9F7D-4C73-8B93-AD17B4988929}" type="datetimeFigureOut">
              <a:rPr lang="pt-BR" smtClean="0">
                <a:solidFill>
                  <a:srgbClr val="775F55"/>
                </a:solidFill>
              </a:rPr>
              <a:pPr/>
              <a:t>21/03/2014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C3AB945-1C72-4255-8271-37AB7702DC7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>
              <a:solidFill>
                <a:srgbClr val="775F55"/>
              </a:solidFill>
            </a:endParaRPr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0617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C73D-9F7D-4C73-8B93-AD17B4988929}" type="datetimeFigureOut">
              <a:rPr lang="pt-BR" smtClean="0">
                <a:solidFill>
                  <a:srgbClr val="775F55"/>
                </a:solidFill>
              </a:rPr>
              <a:pPr/>
              <a:t>21/03/2014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775F55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C3AB945-1C72-4255-8271-37AB7702DC7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7154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C73D-9F7D-4C73-8B93-AD17B4988929}" type="datetimeFigureOut">
              <a:rPr lang="pt-BR" smtClean="0">
                <a:solidFill>
                  <a:srgbClr val="775F55"/>
                </a:solidFill>
              </a:rPr>
              <a:pPr/>
              <a:t>21/03/2014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775F55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C3AB945-1C72-4255-8271-37AB7702DC7E}" type="slidenum">
              <a:rPr lang="pt-BR" smtClean="0">
                <a:solidFill>
                  <a:srgbClr val="775F55"/>
                </a:solidFill>
              </a:rPr>
              <a:pPr/>
              <a:t>‹nº›</a:t>
            </a:fld>
            <a:endParaRPr lang="pt-BR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751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C73D-9F7D-4C73-8B93-AD17B4988929}" type="datetimeFigureOut">
              <a:rPr lang="pt-BR" smtClean="0">
                <a:solidFill>
                  <a:srgbClr val="775F55"/>
                </a:solidFill>
              </a:rPr>
              <a:pPr/>
              <a:t>21/03/2014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775F55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C3AB945-1C72-4255-8271-37AB7702DC7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6212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Retângu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Retângu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B77C73D-9F7D-4C73-8B93-AD17B4988929}" type="datetimeFigureOut">
              <a:rPr lang="pt-BR" smtClean="0">
                <a:solidFill>
                  <a:srgbClr val="775F55"/>
                </a:solidFill>
              </a:rPr>
              <a:pPr/>
              <a:t>21/03/2014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C3AB945-1C72-4255-8271-37AB7702DC7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t-BR">
              <a:solidFill>
                <a:srgbClr val="775F55"/>
              </a:solidFill>
            </a:endParaRP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2377748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B77C73D-9F7D-4C73-8B93-AD17B4988929}" type="datetimeFigureOut">
              <a:rPr lang="pt-BR" smtClean="0">
                <a:solidFill>
                  <a:srgbClr val="775F55"/>
                </a:solidFill>
              </a:rPr>
              <a:pPr/>
              <a:t>21/03/2014</a:t>
            </a:fld>
            <a:endParaRPr lang="pt-BR">
              <a:solidFill>
                <a:srgbClr val="775F55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>
              <a:solidFill>
                <a:srgbClr val="775F55"/>
              </a:solidFill>
            </a:endParaRPr>
          </a:p>
        </p:txBody>
      </p:sp>
      <p:sp>
        <p:nvSpPr>
          <p:cNvPr id="7" name="Retângu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C3AB945-1C72-4255-8271-37AB7702DC7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3690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Classificação de Ataques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7364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Ataques Ativos sobre o TCP/IP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IP </a:t>
            </a:r>
            <a:r>
              <a:rPr lang="pt-BR" dirty="0" err="1" smtClean="0"/>
              <a:t>Spoofing</a:t>
            </a:r>
            <a:endParaRPr lang="pt-BR" dirty="0" smtClean="0"/>
          </a:p>
          <a:p>
            <a:r>
              <a:rPr lang="pt-BR" dirty="0" smtClean="0"/>
              <a:t>Sequestro </a:t>
            </a:r>
            <a:r>
              <a:rPr lang="pt-BR" dirty="0"/>
              <a:t>de </a:t>
            </a:r>
            <a:r>
              <a:rPr lang="pt-BR" dirty="0" smtClean="0"/>
              <a:t>Conexões TCP </a:t>
            </a:r>
          </a:p>
          <a:p>
            <a:r>
              <a:rPr lang="pt-BR" dirty="0" smtClean="0"/>
              <a:t>Prognóstico </a:t>
            </a:r>
            <a:r>
              <a:rPr lang="pt-BR" dirty="0"/>
              <a:t>do </a:t>
            </a:r>
            <a:r>
              <a:rPr lang="pt-BR" dirty="0" smtClean="0"/>
              <a:t>número </a:t>
            </a:r>
            <a:r>
              <a:rPr lang="pt-BR" dirty="0"/>
              <a:t>de </a:t>
            </a:r>
            <a:r>
              <a:rPr lang="pt-BR" dirty="0" smtClean="0"/>
              <a:t>sequência </a:t>
            </a:r>
            <a:r>
              <a:rPr lang="pt-BR" dirty="0"/>
              <a:t>do </a:t>
            </a:r>
            <a:r>
              <a:rPr lang="pt-BR" dirty="0" smtClean="0"/>
              <a:t>TCP</a:t>
            </a:r>
            <a:endParaRPr lang="pt-BR" dirty="0"/>
          </a:p>
          <a:p>
            <a:r>
              <a:rPr lang="pt-BR" dirty="0" smtClean="0"/>
              <a:t>Ataque </a:t>
            </a:r>
            <a:r>
              <a:rPr lang="pt-BR" dirty="0"/>
              <a:t>de </a:t>
            </a:r>
            <a:r>
              <a:rPr lang="pt-BR" dirty="0" err="1" smtClean="0"/>
              <a:t>Mitnick</a:t>
            </a:r>
            <a:endParaRPr lang="pt-BR" dirty="0"/>
          </a:p>
          <a:p>
            <a:r>
              <a:rPr lang="pt-BR" dirty="0" smtClean="0"/>
              <a:t>Source </a:t>
            </a:r>
            <a:r>
              <a:rPr lang="pt-BR" dirty="0" err="1"/>
              <a:t>Routing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946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Ataques em Redes sem Fio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 fontScale="70000" lnSpcReduction="20000"/>
          </a:bodyPr>
          <a:lstStyle/>
          <a:p>
            <a:r>
              <a:rPr lang="pt-BR" sz="4600" dirty="0" smtClean="0"/>
              <a:t>Engenharia Social</a:t>
            </a:r>
          </a:p>
          <a:p>
            <a:r>
              <a:rPr lang="pt-BR" sz="4600" dirty="0" smtClean="0"/>
              <a:t>Scanners WLAN</a:t>
            </a:r>
          </a:p>
          <a:p>
            <a:r>
              <a:rPr lang="pt-BR" sz="4600" i="1" dirty="0" err="1"/>
              <a:t>Wardriving</a:t>
            </a:r>
            <a:r>
              <a:rPr lang="pt-BR" sz="4600" dirty="0"/>
              <a:t> e </a:t>
            </a:r>
            <a:r>
              <a:rPr lang="pt-BR" sz="4600" i="1" dirty="0" err="1" smtClean="0"/>
              <a:t>Warchalking</a:t>
            </a:r>
            <a:endParaRPr lang="pt-BR" sz="4600" i="1" dirty="0" smtClean="0"/>
          </a:p>
          <a:p>
            <a:r>
              <a:rPr lang="pt-BR" sz="4600" i="1" dirty="0" err="1" smtClean="0"/>
              <a:t>Man-in-the-Middle</a:t>
            </a:r>
            <a:endParaRPr lang="pt-BR" sz="4600" i="1" dirty="0"/>
          </a:p>
          <a:p>
            <a:r>
              <a:rPr lang="pt-BR" sz="4600" dirty="0" smtClean="0"/>
              <a:t>Ataque </a:t>
            </a:r>
            <a:r>
              <a:rPr lang="pt-BR" sz="4600" dirty="0"/>
              <a:t>de Inundação UDP</a:t>
            </a:r>
            <a:endParaRPr lang="pt-BR" sz="4600" i="1" dirty="0" smtClean="0"/>
          </a:p>
          <a:p>
            <a:r>
              <a:rPr lang="pt-BR" sz="4600" dirty="0"/>
              <a:t>Ponto de Acesso </a:t>
            </a:r>
            <a:r>
              <a:rPr lang="pt-BR" sz="4600" dirty="0" smtClean="0"/>
              <a:t>Falso</a:t>
            </a:r>
          </a:p>
          <a:p>
            <a:r>
              <a:rPr lang="pt-BR" sz="4600" dirty="0"/>
              <a:t>Ataque de Engenharia </a:t>
            </a:r>
            <a:r>
              <a:rPr lang="pt-BR" sz="4600" dirty="0" smtClean="0"/>
              <a:t>Elétrica</a:t>
            </a:r>
          </a:p>
          <a:p>
            <a:r>
              <a:rPr lang="pt-BR" sz="4600" dirty="0"/>
              <a:t>MAC </a:t>
            </a:r>
            <a:r>
              <a:rPr lang="pt-BR" sz="4600" i="1" dirty="0" err="1" smtClean="0"/>
              <a:t>Spoofing</a:t>
            </a:r>
            <a:endParaRPr lang="pt-BR" sz="4600" i="1" dirty="0" smtClean="0"/>
          </a:p>
          <a:p>
            <a:r>
              <a:rPr lang="pt-BR" sz="4600" dirty="0"/>
              <a:t>Ataque de </a:t>
            </a:r>
            <a:r>
              <a:rPr lang="pt-BR" sz="4600" dirty="0" smtClean="0"/>
              <a:t>Senhas</a:t>
            </a:r>
          </a:p>
          <a:p>
            <a:r>
              <a:rPr lang="pt-BR" sz="4600" dirty="0"/>
              <a:t>Ataques de </a:t>
            </a:r>
            <a:r>
              <a:rPr lang="pt-BR" sz="4600" dirty="0" smtClean="0"/>
              <a:t>Dicionário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4163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Ataques em Redes sem Fio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sz="3200" dirty="0" smtClean="0"/>
              <a:t>Força Bruta</a:t>
            </a:r>
          </a:p>
          <a:p>
            <a:r>
              <a:rPr lang="pt-BR" sz="3200" dirty="0" smtClean="0"/>
              <a:t>Ataques </a:t>
            </a:r>
            <a:r>
              <a:rPr lang="pt-BR" sz="3200" i="1" dirty="0" err="1" smtClean="0"/>
              <a:t>Sniffers</a:t>
            </a:r>
            <a:endParaRPr lang="pt-BR" sz="3200" i="1" dirty="0" smtClean="0"/>
          </a:p>
          <a:p>
            <a:r>
              <a:rPr lang="pt-BR" sz="3200" dirty="0" smtClean="0"/>
              <a:t>Ataque Usando o programa </a:t>
            </a:r>
            <a:r>
              <a:rPr lang="pt-BR" sz="3200" i="1" dirty="0" err="1" smtClean="0"/>
              <a:t>Aireplay</a:t>
            </a:r>
            <a:endParaRPr lang="pt-BR" sz="3200" i="1" dirty="0" smtClean="0"/>
          </a:p>
          <a:p>
            <a:r>
              <a:rPr lang="pt-BR" sz="3200" i="1" dirty="0" err="1" smtClean="0"/>
              <a:t>Denial</a:t>
            </a:r>
            <a:r>
              <a:rPr lang="pt-BR" sz="3200" i="1" dirty="0" smtClean="0"/>
              <a:t> </a:t>
            </a:r>
            <a:r>
              <a:rPr lang="pt-BR" sz="3200" i="1" dirty="0" err="1" smtClean="0"/>
              <a:t>of</a:t>
            </a:r>
            <a:r>
              <a:rPr lang="pt-BR" sz="3200" i="1" dirty="0" smtClean="0"/>
              <a:t> </a:t>
            </a:r>
            <a:r>
              <a:rPr lang="pt-BR" sz="3200" i="1" dirty="0" err="1" smtClean="0"/>
              <a:t>Service</a:t>
            </a:r>
            <a:r>
              <a:rPr lang="pt-BR" sz="3200" dirty="0" smtClean="0"/>
              <a:t> (</a:t>
            </a:r>
            <a:r>
              <a:rPr lang="pt-BR" sz="3200" dirty="0" err="1" smtClean="0"/>
              <a:t>DoS</a:t>
            </a:r>
            <a:r>
              <a:rPr lang="pt-BR" sz="3200" dirty="0" smtClean="0"/>
              <a:t>)</a:t>
            </a:r>
          </a:p>
          <a:p>
            <a:r>
              <a:rPr lang="pt-BR" sz="3200" dirty="0" smtClean="0"/>
              <a:t>Ataques ao WEP - Falhas do WEP que geram ataquem de pessoas mal Intencionadas</a:t>
            </a:r>
          </a:p>
          <a:p>
            <a:r>
              <a:rPr lang="pt-BR" sz="3200" dirty="0" smtClean="0"/>
              <a:t>Ataques ao ARP</a:t>
            </a:r>
          </a:p>
          <a:p>
            <a:r>
              <a:rPr lang="pt-BR" sz="3200" dirty="0" smtClean="0"/>
              <a:t>Ataques a </a:t>
            </a:r>
            <a:r>
              <a:rPr lang="pt-BR" sz="3200" dirty="0" err="1" smtClean="0"/>
              <a:t>Smurf</a:t>
            </a:r>
            <a:r>
              <a:rPr lang="pt-BR" sz="3200" dirty="0" smtClean="0"/>
              <a:t> e DHCP</a:t>
            </a:r>
          </a:p>
          <a:p>
            <a:r>
              <a:rPr lang="pt-BR" sz="3200" dirty="0" smtClean="0"/>
              <a:t>Clonagem de endereços MAC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5966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Ataques à Sistemas</a:t>
            </a:r>
            <a:endParaRPr lang="pt-BR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Sistemas Operacionais  </a:t>
            </a:r>
          </a:p>
          <a:p>
            <a:r>
              <a:rPr lang="pt-BR" dirty="0" smtClean="0"/>
              <a:t>Bancos de Dados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8428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Sistemas OS e</a:t>
            </a:r>
            <a:r>
              <a:rPr lang="en-US" dirty="0" smtClean="0"/>
              <a:t>/</a:t>
            </a:r>
            <a:r>
              <a:rPr lang="en-US" dirty="0" err="1" smtClean="0"/>
              <a:t>ou</a:t>
            </a:r>
            <a:r>
              <a:rPr lang="pt-BR" dirty="0" smtClean="0"/>
              <a:t> DB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Acesso a arquivos comuns</a:t>
            </a:r>
          </a:p>
          <a:p>
            <a:r>
              <a:rPr lang="pt-BR" dirty="0" smtClean="0"/>
              <a:t>Informação Falsa</a:t>
            </a:r>
          </a:p>
          <a:p>
            <a:r>
              <a:rPr lang="pt-BR" dirty="0" smtClean="0"/>
              <a:t>Acesso a arquivos especiais</a:t>
            </a:r>
            <a:endParaRPr lang="pt-BR" dirty="0"/>
          </a:p>
          <a:p>
            <a:r>
              <a:rPr lang="pt-BR" dirty="0" smtClean="0"/>
              <a:t>Ataques contra Bancos de Dados </a:t>
            </a:r>
          </a:p>
          <a:p>
            <a:r>
              <a:rPr lang="pt-BR" dirty="0"/>
              <a:t>Elevação de privilégios</a:t>
            </a:r>
          </a:p>
          <a:p>
            <a:r>
              <a:rPr lang="pt-BR" dirty="0" smtClean="0"/>
              <a:t>Execução remota de código </a:t>
            </a:r>
            <a:r>
              <a:rPr lang="pt-BR" dirty="0"/>
              <a:t>arbitrário (Buffer </a:t>
            </a:r>
            <a:r>
              <a:rPr lang="pt-BR" dirty="0" smtClean="0"/>
              <a:t>Overflow, </a:t>
            </a:r>
            <a:r>
              <a:rPr lang="pt-BR" dirty="0" err="1" smtClean="0"/>
              <a:t>Strings</a:t>
            </a:r>
            <a:r>
              <a:rPr lang="pt-BR" dirty="0" smtClean="0"/>
              <a:t> </a:t>
            </a:r>
            <a:r>
              <a:rPr lang="pt-BR" dirty="0"/>
              <a:t>de </a:t>
            </a:r>
            <a:r>
              <a:rPr lang="pt-BR" dirty="0" smtClean="0"/>
              <a:t>Formato, </a:t>
            </a:r>
            <a:r>
              <a:rPr lang="pt-BR" dirty="0" err="1" smtClean="0"/>
              <a:t>Backdoor</a:t>
            </a:r>
            <a:r>
              <a:rPr lang="pt-BR" dirty="0" smtClean="0"/>
              <a:t>, </a:t>
            </a:r>
            <a:r>
              <a:rPr lang="pt-BR" dirty="0" err="1" smtClean="0"/>
              <a:t>Rootkits</a:t>
            </a:r>
            <a:r>
              <a:rPr lang="pt-BR" dirty="0" smtClean="0"/>
              <a:t>)</a:t>
            </a:r>
            <a:endParaRPr lang="pt-BR" dirty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5316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Ataques à Aplicações</a:t>
            </a:r>
            <a:endParaRPr lang="pt-BR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endParaRPr lang="pt-BR" dirty="0" smtClean="0"/>
          </a:p>
          <a:p>
            <a:r>
              <a:rPr lang="pt-BR" b="1" dirty="0" smtClean="0"/>
              <a:t>(aplicações, serviços e protocolos)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4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 </a:t>
            </a:r>
            <a:br>
              <a:rPr lang="pt-BR" b="1" dirty="0" smtClean="0"/>
            </a:br>
            <a:r>
              <a:rPr lang="pt-BR" b="1" dirty="0" smtClean="0"/>
              <a:t>Ataques no Nível da Aplicação</a:t>
            </a:r>
            <a:br>
              <a:rPr lang="pt-BR" b="1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pt-BR" sz="2000" dirty="0" smtClean="0"/>
              <a:t>Entrada Inesperada </a:t>
            </a:r>
          </a:p>
          <a:p>
            <a:r>
              <a:rPr lang="pt-BR" sz="2000" dirty="0" smtClean="0"/>
              <a:t>Vírus, </a:t>
            </a:r>
            <a:r>
              <a:rPr lang="pt-BR" sz="2000" dirty="0" err="1" smtClean="0"/>
              <a:t>Worms</a:t>
            </a:r>
            <a:r>
              <a:rPr lang="pt-BR" sz="2000" dirty="0" smtClean="0"/>
              <a:t> e Cavalos de Tróia</a:t>
            </a:r>
          </a:p>
          <a:p>
            <a:r>
              <a:rPr lang="pt-BR" sz="2000" dirty="0" smtClean="0">
                <a:solidFill>
                  <a:srgbClr val="0000FF"/>
                </a:solidFill>
              </a:rPr>
              <a:t>Ataques </a:t>
            </a:r>
            <a:r>
              <a:rPr lang="pt-BR" sz="2000" dirty="0">
                <a:solidFill>
                  <a:srgbClr val="0000FF"/>
                </a:solidFill>
              </a:rPr>
              <a:t>na </a:t>
            </a:r>
            <a:r>
              <a:rPr lang="pt-BR" sz="2000" dirty="0" smtClean="0">
                <a:solidFill>
                  <a:srgbClr val="0000FF"/>
                </a:solidFill>
              </a:rPr>
              <a:t>Web</a:t>
            </a:r>
          </a:p>
          <a:p>
            <a:pPr lvl="1"/>
            <a:r>
              <a:rPr lang="pt-BR" sz="2000" dirty="0" err="1" smtClean="0"/>
              <a:t>Bugs</a:t>
            </a:r>
            <a:r>
              <a:rPr lang="pt-BR" sz="2000" dirty="0" smtClean="0"/>
              <a:t> em servidores, </a:t>
            </a:r>
          </a:p>
          <a:p>
            <a:pPr lvl="1"/>
            <a:r>
              <a:rPr lang="pt-BR" sz="2000" dirty="0" err="1" smtClean="0"/>
              <a:t>Bugs</a:t>
            </a:r>
            <a:r>
              <a:rPr lang="pt-BR" sz="2000" dirty="0" smtClean="0"/>
              <a:t> em navegadores, </a:t>
            </a:r>
          </a:p>
          <a:p>
            <a:pPr lvl="1"/>
            <a:r>
              <a:rPr lang="pt-BR" sz="2000" dirty="0" smtClean="0"/>
              <a:t>SQL </a:t>
            </a:r>
            <a:r>
              <a:rPr lang="pt-BR" sz="2000" dirty="0" err="1" smtClean="0"/>
              <a:t>Injection</a:t>
            </a:r>
            <a:r>
              <a:rPr lang="pt-BR" sz="2000" dirty="0" smtClean="0"/>
              <a:t> (DB), </a:t>
            </a:r>
          </a:p>
          <a:p>
            <a:pPr lvl="1"/>
            <a:r>
              <a:rPr lang="pt-BR" sz="2000" dirty="0" err="1" smtClean="0"/>
              <a:t>Cross</a:t>
            </a:r>
            <a:r>
              <a:rPr lang="pt-BR" sz="2000" dirty="0" smtClean="0"/>
              <a:t> Site </a:t>
            </a:r>
            <a:r>
              <a:rPr lang="pt-BR" sz="2000" dirty="0" err="1" smtClean="0"/>
              <a:t>Scripting</a:t>
            </a:r>
            <a:r>
              <a:rPr lang="pt-BR" sz="2000" dirty="0" smtClean="0"/>
              <a:t> (XSS), </a:t>
            </a:r>
            <a:r>
              <a:rPr lang="pt-BR" sz="2000" dirty="0"/>
              <a:t> </a:t>
            </a:r>
            <a:endParaRPr lang="pt-BR" sz="2000" dirty="0" smtClean="0"/>
          </a:p>
          <a:p>
            <a:pPr lvl="1"/>
            <a:r>
              <a:rPr lang="pt-BR" sz="2000" dirty="0" err="1" smtClean="0"/>
              <a:t>Cookie</a:t>
            </a:r>
            <a:r>
              <a:rPr lang="pt-BR" sz="2000" dirty="0" smtClean="0"/>
              <a:t> </a:t>
            </a:r>
            <a:r>
              <a:rPr lang="pt-BR" sz="2000" dirty="0" err="1"/>
              <a:t>session</a:t>
            </a:r>
            <a:r>
              <a:rPr lang="pt-BR" sz="2000" dirty="0"/>
              <a:t> ID </a:t>
            </a:r>
            <a:r>
              <a:rPr lang="pt-BR" sz="2000" dirty="0" err="1" smtClean="0"/>
              <a:t>stealing</a:t>
            </a:r>
            <a:r>
              <a:rPr lang="pt-BR" sz="2000" dirty="0" smtClean="0"/>
              <a:t>, </a:t>
            </a:r>
          </a:p>
          <a:p>
            <a:pPr lvl="1"/>
            <a:r>
              <a:rPr lang="pt-BR" sz="2000" dirty="0" smtClean="0"/>
              <a:t>Web/Hiperlink </a:t>
            </a:r>
            <a:r>
              <a:rPr lang="pt-BR" sz="2000" dirty="0" err="1" smtClean="0"/>
              <a:t>Spoofing</a:t>
            </a:r>
            <a:r>
              <a:rPr lang="pt-BR" sz="2000" dirty="0" smtClean="0"/>
              <a:t> (DNS)</a:t>
            </a:r>
          </a:p>
          <a:p>
            <a:pPr lvl="1"/>
            <a:r>
              <a:rPr lang="pt-BR" sz="2000" dirty="0" err="1" smtClean="0"/>
              <a:t>Uploading</a:t>
            </a:r>
            <a:r>
              <a:rPr lang="pt-BR" sz="2000" dirty="0" smtClean="0"/>
              <a:t> </a:t>
            </a:r>
            <a:r>
              <a:rPr lang="pt-BR" sz="2000" dirty="0" err="1" smtClean="0"/>
              <a:t>Bombing</a:t>
            </a:r>
            <a:endParaRPr lang="pt-BR" sz="2000" dirty="0" smtClean="0"/>
          </a:p>
          <a:p>
            <a:pPr lvl="1"/>
            <a:r>
              <a:rPr lang="pt-BR" sz="2000" dirty="0" smtClean="0"/>
              <a:t>Demais ataques previstos em OWASP (10 ataques mais conhecidos)</a:t>
            </a:r>
          </a:p>
          <a:p>
            <a:pPr lvl="1"/>
            <a:r>
              <a:rPr lang="pt-BR" sz="2000" dirty="0" smtClean="0"/>
              <a:t>Indexação Web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70261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2918048"/>
          </a:xfrm>
        </p:spPr>
        <p:txBody>
          <a:bodyPr>
            <a:normAutofit fontScale="40000" lnSpcReduction="20000"/>
          </a:bodyPr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sz="8000" dirty="0" err="1" smtClean="0"/>
              <a:t>Criptoanálise</a:t>
            </a:r>
            <a:r>
              <a:rPr lang="pt-BR" sz="8000" dirty="0" smtClean="0"/>
              <a:t> </a:t>
            </a:r>
          </a:p>
          <a:p>
            <a:endParaRPr lang="pt-BR" sz="8000" dirty="0" smtClean="0"/>
          </a:p>
          <a:p>
            <a:r>
              <a:rPr lang="pt-BR" sz="8000" dirty="0" smtClean="0"/>
              <a:t>        ou </a:t>
            </a:r>
          </a:p>
          <a:p>
            <a:r>
              <a:rPr lang="pt-BR" sz="8000" dirty="0" smtClean="0"/>
              <a:t/>
            </a:r>
            <a:br>
              <a:rPr lang="pt-BR" sz="8000" dirty="0" smtClean="0"/>
            </a:br>
            <a:r>
              <a:rPr lang="pt-BR" sz="8000" dirty="0" smtClean="0"/>
              <a:t>Furto de Informação</a:t>
            </a:r>
            <a:endParaRPr lang="pt-BR" sz="8000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Ataques à Informação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0318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Criptoanálise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pt-BR" b="1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pt-BR" b="1" dirty="0" smtClean="0">
                <a:ea typeface="Calibri"/>
                <a:cs typeface="Times New Roman"/>
              </a:rPr>
              <a:t>(a) Quebrar </a:t>
            </a:r>
            <a:r>
              <a:rPr lang="pt-BR" b="1" dirty="0">
                <a:ea typeface="Calibri"/>
                <a:cs typeface="Times New Roman"/>
              </a:rPr>
              <a:t>um texto </a:t>
            </a:r>
            <a:r>
              <a:rPr lang="pt-BR" b="1" dirty="0" smtClean="0">
                <a:ea typeface="Calibri"/>
                <a:cs typeface="Times New Roman"/>
              </a:rPr>
              <a:t>cifrado (ilegível) </a:t>
            </a:r>
            <a:r>
              <a:rPr lang="pt-BR" dirty="0" smtClean="0">
                <a:ea typeface="Calibri"/>
                <a:cs typeface="Times New Roman"/>
              </a:rPr>
              <a:t>interceptado, para se conhecer o texto claro.</a:t>
            </a:r>
          </a:p>
          <a:p>
            <a:pPr marL="0" lvl="0" indent="0">
              <a:lnSpc>
                <a:spcPct val="115000"/>
              </a:lnSpc>
              <a:buNone/>
            </a:pPr>
            <a:endParaRPr lang="pt-BR" b="1" dirty="0" smtClean="0">
              <a:ea typeface="Calibri"/>
              <a:cs typeface="Times New Roman"/>
            </a:endParaRPr>
          </a:p>
          <a:p>
            <a:pPr marL="0" lvl="0" indent="0">
              <a:lnSpc>
                <a:spcPct val="115000"/>
              </a:lnSpc>
              <a:buNone/>
            </a:pPr>
            <a:r>
              <a:rPr lang="pt-BR" b="1" dirty="0" smtClean="0">
                <a:ea typeface="Calibri"/>
                <a:cs typeface="Times New Roman"/>
              </a:rPr>
              <a:t>(b) Quebrar </a:t>
            </a:r>
            <a:r>
              <a:rPr lang="pt-BR" b="1" dirty="0">
                <a:ea typeface="Calibri"/>
                <a:cs typeface="Times New Roman"/>
              </a:rPr>
              <a:t>a chave </a:t>
            </a:r>
            <a:r>
              <a:rPr lang="pt-BR" b="1" dirty="0" smtClean="0">
                <a:ea typeface="Calibri"/>
                <a:cs typeface="Times New Roman"/>
              </a:rPr>
              <a:t>K</a:t>
            </a:r>
            <a:r>
              <a:rPr lang="pt-BR" dirty="0" smtClean="0">
                <a:ea typeface="Calibri"/>
                <a:cs typeface="Times New Roman"/>
              </a:rPr>
              <a:t> de criptografia.</a:t>
            </a:r>
            <a:endParaRPr lang="pt-BR" sz="28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8397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Para quebrar texto cifrado / </a:t>
            </a:r>
            <a:r>
              <a:rPr lang="pt-BR" dirty="0" smtClean="0">
                <a:solidFill>
                  <a:srgbClr val="0000FF"/>
                </a:solidFill>
              </a:rPr>
              <a:t>Chave</a:t>
            </a:r>
            <a:endParaRPr lang="pt-BR" dirty="0">
              <a:solidFill>
                <a:srgbClr val="0000FF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i="1" dirty="0" smtClean="0">
                <a:ea typeface="Calibri"/>
                <a:cs typeface="Times New Roman"/>
              </a:rPr>
              <a:t>Ataque </a:t>
            </a:r>
            <a:r>
              <a:rPr lang="pt-BR" i="1" dirty="0">
                <a:ea typeface="Calibri"/>
                <a:cs typeface="Times New Roman"/>
              </a:rPr>
              <a:t>por </a:t>
            </a:r>
            <a:r>
              <a:rPr lang="pt-BR" i="1" dirty="0" smtClean="0">
                <a:ea typeface="Calibri"/>
                <a:cs typeface="Times New Roman"/>
              </a:rPr>
              <a:t>só-texto-ilegível</a:t>
            </a:r>
            <a:endParaRPr lang="pt-BR" dirty="0" smtClean="0">
              <a:ea typeface="Calibri"/>
              <a:cs typeface="Times New Roman"/>
            </a:endParaRPr>
          </a:p>
          <a:p>
            <a:r>
              <a:rPr lang="pt-BR" i="1" dirty="0"/>
              <a:t>Ataque por texto legível </a:t>
            </a:r>
            <a:r>
              <a:rPr lang="pt-BR" i="1" dirty="0" smtClean="0"/>
              <a:t>conhecido</a:t>
            </a:r>
          </a:p>
          <a:p>
            <a:r>
              <a:rPr lang="pt-BR" i="1" dirty="0">
                <a:ea typeface="Calibri"/>
                <a:cs typeface="Times New Roman"/>
              </a:rPr>
              <a:t>Ataque por texto legível </a:t>
            </a:r>
            <a:r>
              <a:rPr lang="pt-BR" i="1" dirty="0" smtClean="0">
                <a:ea typeface="Calibri"/>
                <a:cs typeface="Times New Roman"/>
              </a:rPr>
              <a:t>escolhido</a:t>
            </a:r>
          </a:p>
          <a:p>
            <a:r>
              <a:rPr lang="pt-BR" i="1" dirty="0"/>
              <a:t>Ataque adaptativo por texto legível </a:t>
            </a:r>
            <a:r>
              <a:rPr lang="pt-BR" i="1" dirty="0" smtClean="0"/>
              <a:t>escolhido</a:t>
            </a:r>
          </a:p>
          <a:p>
            <a:r>
              <a:rPr lang="pt-BR" i="1" dirty="0"/>
              <a:t>Ataque por texto ilegível </a:t>
            </a:r>
            <a:r>
              <a:rPr lang="pt-BR" i="1" dirty="0" smtClean="0"/>
              <a:t>escolhido</a:t>
            </a:r>
          </a:p>
          <a:p>
            <a:r>
              <a:rPr lang="pt-BR" i="1" dirty="0"/>
              <a:t>Ataque adaptativo por texto ilegível </a:t>
            </a:r>
            <a:r>
              <a:rPr lang="pt-BR" i="1" dirty="0" smtClean="0"/>
              <a:t>escolhido</a:t>
            </a:r>
          </a:p>
          <a:p>
            <a:endParaRPr lang="pt-BR" i="1" dirty="0" smtClean="0"/>
          </a:p>
          <a:p>
            <a:r>
              <a:rPr lang="pt-BR" i="1" dirty="0" smtClean="0">
                <a:solidFill>
                  <a:srgbClr val="0000FF"/>
                </a:solidFill>
              </a:rPr>
              <a:t>Chave : Ataque por força Bruta</a:t>
            </a:r>
            <a:endParaRPr lang="pt-BR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27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Outros tipos de ataque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dirty="0" smtClean="0"/>
              <a:t>Esses </a:t>
            </a:r>
            <a:r>
              <a:rPr lang="pt-BR" dirty="0"/>
              <a:t>pode ser compostos com os ataques descritos </a:t>
            </a:r>
            <a:r>
              <a:rPr lang="pt-BR" dirty="0" smtClean="0"/>
              <a:t>antes ou </a:t>
            </a:r>
            <a:r>
              <a:rPr lang="pt-BR" dirty="0"/>
              <a:t>entre si: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b="1" i="1" dirty="0" smtClean="0"/>
              <a:t>Ataque </a:t>
            </a:r>
            <a:r>
              <a:rPr lang="pt-BR" b="1" i="1" dirty="0"/>
              <a:t>por chaves conhecidas</a:t>
            </a:r>
            <a:r>
              <a:rPr lang="pt-BR" dirty="0"/>
              <a:t>:  o </a:t>
            </a:r>
            <a:r>
              <a:rPr lang="pt-BR" dirty="0" err="1"/>
              <a:t>criptoanalista</a:t>
            </a:r>
            <a:r>
              <a:rPr lang="pt-BR" dirty="0"/>
              <a:t> </a:t>
            </a:r>
            <a:r>
              <a:rPr lang="pt-BR" dirty="0" smtClean="0"/>
              <a:t>conhece </a:t>
            </a:r>
            <a:r>
              <a:rPr lang="pt-BR" dirty="0"/>
              <a:t>algumas chaves já usadas em sessões de criptografia sobre algum algoritmo e utiliza o conhecimento dessas chaves para deduzir outras chaves novas de sessão.</a:t>
            </a:r>
          </a:p>
          <a:p>
            <a:endParaRPr lang="pt-BR" dirty="0"/>
          </a:p>
          <a:p>
            <a:r>
              <a:rPr lang="pt-BR" b="1" i="1" dirty="0" smtClean="0"/>
              <a:t>Ataque </a:t>
            </a:r>
            <a:r>
              <a:rPr lang="pt-BR" b="1" i="1" dirty="0"/>
              <a:t>por repetição</a:t>
            </a:r>
            <a:r>
              <a:rPr lang="pt-BR" dirty="0"/>
              <a:t>:  o </a:t>
            </a:r>
            <a:r>
              <a:rPr lang="pt-BR" dirty="0" err="1"/>
              <a:t>criptoanalista</a:t>
            </a:r>
            <a:r>
              <a:rPr lang="pt-BR" dirty="0"/>
              <a:t> </a:t>
            </a:r>
            <a:r>
              <a:rPr lang="pt-BR" dirty="0" smtClean="0"/>
              <a:t>captura </a:t>
            </a:r>
            <a:r>
              <a:rPr lang="pt-BR" dirty="0"/>
              <a:t>mensagens, </a:t>
            </a:r>
            <a:r>
              <a:rPr lang="pt-BR" dirty="0" smtClean="0"/>
              <a:t>entre duas partes, </a:t>
            </a:r>
            <a:r>
              <a:rPr lang="pt-BR" dirty="0"/>
              <a:t>e depois </a:t>
            </a:r>
            <a:r>
              <a:rPr lang="pt-BR" dirty="0" smtClean="0"/>
              <a:t>as usa, repetindo-as sobre algum sistema, para </a:t>
            </a:r>
            <a:r>
              <a:rPr lang="pt-BR" dirty="0"/>
              <a:t>o seu proveito</a:t>
            </a:r>
          </a:p>
        </p:txBody>
      </p:sp>
    </p:spTree>
    <p:extLst>
      <p:ext uri="{BB962C8B-B14F-4D97-AF65-F5344CB8AC3E}">
        <p14:creationId xmlns:p14="http://schemas.microsoft.com/office/powerpoint/2010/main" val="249931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Ataques à Redes</a:t>
            </a:r>
            <a:endParaRPr lang="pt-BR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931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Ataques para a Obtenção de Informações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pt-BR" sz="2000" dirty="0" err="1" smtClean="0"/>
              <a:t>Trashing</a:t>
            </a:r>
            <a:endParaRPr lang="pt-BR" sz="2000" dirty="0" smtClean="0"/>
          </a:p>
          <a:p>
            <a:r>
              <a:rPr lang="pt-BR" sz="2000" dirty="0" smtClean="0"/>
              <a:t>Engenharia Social</a:t>
            </a:r>
            <a:endParaRPr lang="pt-BR" sz="2000" dirty="0"/>
          </a:p>
          <a:p>
            <a:r>
              <a:rPr lang="pt-BR" sz="2000" dirty="0" smtClean="0"/>
              <a:t>Ataque Físico</a:t>
            </a:r>
            <a:endParaRPr lang="pt-BR" sz="2000" dirty="0"/>
          </a:p>
          <a:p>
            <a:r>
              <a:rPr lang="pt-BR" sz="2000" dirty="0" smtClean="0"/>
              <a:t>Informações Livres</a:t>
            </a:r>
          </a:p>
          <a:p>
            <a:r>
              <a:rPr lang="pt-BR" sz="2000" dirty="0" smtClean="0"/>
              <a:t>Vazamento de Informações</a:t>
            </a:r>
          </a:p>
          <a:p>
            <a:r>
              <a:rPr lang="pt-BR" sz="2000" dirty="0" smtClean="0"/>
              <a:t>Técnicas de Pesquisa Comum (</a:t>
            </a:r>
            <a:r>
              <a:rPr lang="pt-BR" sz="2000" dirty="0" err="1" smtClean="0"/>
              <a:t>Whois</a:t>
            </a:r>
            <a:r>
              <a:rPr lang="pt-BR" sz="2000" dirty="0" smtClean="0"/>
              <a:t>, </a:t>
            </a:r>
            <a:r>
              <a:rPr lang="pt-BR" sz="2000" dirty="0" err="1" smtClean="0"/>
              <a:t>dig</a:t>
            </a:r>
            <a:r>
              <a:rPr lang="pt-BR" sz="2000" dirty="0" smtClean="0"/>
              <a:t>, </a:t>
            </a:r>
            <a:r>
              <a:rPr lang="pt-BR" sz="2000" dirty="0" err="1" smtClean="0"/>
              <a:t>nslookup</a:t>
            </a:r>
            <a:r>
              <a:rPr lang="pt-BR" sz="2000" dirty="0" smtClean="0"/>
              <a:t>, </a:t>
            </a:r>
            <a:r>
              <a:rPr lang="pt-BR" sz="2000" dirty="0" err="1" smtClean="0"/>
              <a:t>Spidering</a:t>
            </a:r>
            <a:r>
              <a:rPr lang="pt-BR" sz="2000" dirty="0" smtClean="0"/>
              <a:t>)</a:t>
            </a:r>
            <a:endParaRPr lang="pt-BR" sz="2000" dirty="0"/>
          </a:p>
          <a:p>
            <a:r>
              <a:rPr lang="pt-BR" sz="2000" dirty="0" err="1" smtClean="0"/>
              <a:t>Sniffing</a:t>
            </a:r>
            <a:r>
              <a:rPr lang="pt-BR" sz="2000" dirty="0" smtClean="0"/>
              <a:t> </a:t>
            </a:r>
            <a:r>
              <a:rPr lang="pt-BR" sz="2000" dirty="0"/>
              <a:t>de </a:t>
            </a:r>
            <a:r>
              <a:rPr lang="pt-BR" sz="2000" dirty="0" smtClean="0"/>
              <a:t>Pacotes (algumas técnicas)</a:t>
            </a:r>
          </a:p>
          <a:p>
            <a:r>
              <a:rPr lang="pt-BR" sz="2000" dirty="0" err="1" smtClean="0"/>
              <a:t>Scanning</a:t>
            </a:r>
            <a:r>
              <a:rPr lang="pt-BR" sz="2000" dirty="0" smtClean="0"/>
              <a:t> </a:t>
            </a:r>
            <a:r>
              <a:rPr lang="pt-BR" sz="2000" dirty="0"/>
              <a:t>de </a:t>
            </a:r>
            <a:r>
              <a:rPr lang="pt-BR" sz="2000" dirty="0" smtClean="0"/>
              <a:t>Portas (várias técnicas)</a:t>
            </a:r>
            <a:endParaRPr lang="pt-BR" sz="2000" dirty="0"/>
          </a:p>
          <a:p>
            <a:r>
              <a:rPr lang="pt-BR" sz="2000" dirty="0" err="1" smtClean="0"/>
              <a:t>Scanning</a:t>
            </a:r>
            <a:r>
              <a:rPr lang="pt-BR" sz="2000" dirty="0" smtClean="0"/>
              <a:t> </a:t>
            </a:r>
            <a:r>
              <a:rPr lang="pt-BR" sz="2000" dirty="0"/>
              <a:t>de </a:t>
            </a:r>
            <a:r>
              <a:rPr lang="pt-BR" sz="2000" dirty="0" smtClean="0"/>
              <a:t>Vulnerabilidades (vários riscos podem ser analisados)</a:t>
            </a:r>
            <a:endParaRPr lang="pt-BR" sz="2000" dirty="0"/>
          </a:p>
          <a:p>
            <a:r>
              <a:rPr lang="pt-BR" sz="2000" dirty="0" err="1" smtClean="0"/>
              <a:t>Firewalking</a:t>
            </a:r>
            <a:r>
              <a:rPr lang="pt-BR" sz="2000" dirty="0" smtClean="0"/>
              <a:t> (técnica </a:t>
            </a:r>
            <a:r>
              <a:rPr lang="pt-BR" sz="2000" dirty="0"/>
              <a:t>similar ao </a:t>
            </a:r>
            <a:r>
              <a:rPr lang="pt-BR" sz="2000" dirty="0" err="1"/>
              <a:t>traceroute</a:t>
            </a:r>
            <a:r>
              <a:rPr lang="pt-BR" sz="2000" dirty="0" smtClean="0"/>
              <a:t>)</a:t>
            </a:r>
          </a:p>
          <a:p>
            <a:r>
              <a:rPr lang="pt-BR" sz="2000" dirty="0"/>
              <a:t>Problemas com o SNMP </a:t>
            </a:r>
            <a:r>
              <a:rPr lang="pt-BR" sz="2000" dirty="0" smtClean="0"/>
              <a:t>(informações sobre os elementos </a:t>
            </a:r>
            <a:r>
              <a:rPr lang="pt-BR" sz="2000" dirty="0"/>
              <a:t>de </a:t>
            </a:r>
            <a:r>
              <a:rPr lang="pt-BR" sz="2000" dirty="0" smtClean="0"/>
              <a:t>rede)</a:t>
            </a:r>
            <a:endParaRPr lang="pt-BR" sz="2000" dirty="0"/>
          </a:p>
          <a:p>
            <a:pPr marL="0" indent="0">
              <a:buNone/>
            </a:pPr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114639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Ataques de Negação de Serviços (</a:t>
            </a:r>
            <a:r>
              <a:rPr lang="pt-BR" b="1" dirty="0" err="1" smtClean="0"/>
              <a:t>DoS</a:t>
            </a:r>
            <a:r>
              <a:rPr lang="pt-BR" b="1" dirty="0" smtClean="0"/>
              <a:t>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endParaRPr lang="pt-BR" dirty="0" smtClean="0"/>
          </a:p>
          <a:p>
            <a:r>
              <a:rPr lang="pt-BR" dirty="0" smtClean="0"/>
              <a:t>Exploração de </a:t>
            </a:r>
            <a:r>
              <a:rPr lang="pt-BR" dirty="0" err="1" smtClean="0"/>
              <a:t>Bugs</a:t>
            </a:r>
            <a:r>
              <a:rPr lang="pt-BR" dirty="0" smtClean="0"/>
              <a:t> </a:t>
            </a:r>
            <a:r>
              <a:rPr lang="pt-BR" dirty="0"/>
              <a:t>em </a:t>
            </a:r>
            <a:r>
              <a:rPr lang="pt-BR" dirty="0" smtClean="0"/>
              <a:t>Serviços, Aplicativos e Sistemas Operacionais</a:t>
            </a:r>
          </a:p>
          <a:p>
            <a:r>
              <a:rPr lang="pt-BR" dirty="0" smtClean="0"/>
              <a:t>SYN </a:t>
            </a:r>
            <a:r>
              <a:rPr lang="pt-BR" dirty="0" err="1" smtClean="0"/>
              <a:t>Flooding</a:t>
            </a:r>
            <a:r>
              <a:rPr lang="pt-BR" dirty="0" smtClean="0"/>
              <a:t> (TCP)</a:t>
            </a:r>
            <a:endParaRPr lang="pt-BR" dirty="0"/>
          </a:p>
          <a:p>
            <a:r>
              <a:rPr lang="pt-BR" dirty="0" smtClean="0"/>
              <a:t>Fragmentação </a:t>
            </a:r>
            <a:r>
              <a:rPr lang="pt-BR" dirty="0"/>
              <a:t>de p</a:t>
            </a:r>
            <a:r>
              <a:rPr lang="pt-BR" dirty="0" smtClean="0"/>
              <a:t>acotes IP </a:t>
            </a:r>
            <a:r>
              <a:rPr lang="pt-BR" dirty="0" smtClean="0">
                <a:solidFill>
                  <a:srgbClr val="0000FF"/>
                </a:solidFill>
              </a:rPr>
              <a:t>(*) 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             (camada de rede)</a:t>
            </a:r>
            <a:endParaRPr lang="pt-BR" dirty="0"/>
          </a:p>
          <a:p>
            <a:r>
              <a:rPr lang="pt-BR" dirty="0" err="1" smtClean="0"/>
              <a:t>Smurf</a:t>
            </a:r>
            <a:r>
              <a:rPr lang="pt-BR" dirty="0" smtClean="0"/>
              <a:t> </a:t>
            </a:r>
            <a:r>
              <a:rPr lang="pt-BR" dirty="0"/>
              <a:t>e </a:t>
            </a:r>
            <a:r>
              <a:rPr lang="pt-BR" dirty="0" err="1" smtClean="0"/>
              <a:t>Fraggle</a:t>
            </a:r>
            <a:r>
              <a:rPr lang="pt-BR" dirty="0" smtClean="0"/>
              <a:t> (camada de rede IP)</a:t>
            </a:r>
            <a:endParaRPr lang="pt-BR" dirty="0"/>
          </a:p>
          <a:p>
            <a:r>
              <a:rPr lang="pt-BR" dirty="0" err="1" smtClean="0"/>
              <a:t>Teardrop</a:t>
            </a:r>
            <a:r>
              <a:rPr lang="pt-BR" dirty="0" smtClean="0"/>
              <a:t> (ferramenta para explorar </a:t>
            </a:r>
            <a:r>
              <a:rPr lang="pt-BR" dirty="0" smtClean="0">
                <a:solidFill>
                  <a:srgbClr val="0000FF"/>
                </a:solidFill>
              </a:rPr>
              <a:t>(*)</a:t>
            </a:r>
            <a:r>
              <a:rPr lang="pt-BR" dirty="0" smtClean="0"/>
              <a:t>) </a:t>
            </a:r>
          </a:p>
          <a:p>
            <a:r>
              <a:rPr lang="pt-BR" dirty="0" err="1" smtClean="0"/>
              <a:t>Land</a:t>
            </a:r>
            <a:r>
              <a:rPr lang="pt-BR" dirty="0" smtClean="0"/>
              <a:t> (ferramenta para explorar IP </a:t>
            </a:r>
            <a:r>
              <a:rPr lang="pt-BR" dirty="0" err="1" smtClean="0"/>
              <a:t>Spoofing</a:t>
            </a:r>
            <a:r>
              <a:rPr lang="pt-BR" dirty="0" smtClean="0"/>
              <a:t> no TCP/IP)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2339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Ataques Coordenados </a:t>
            </a:r>
            <a:r>
              <a:rPr lang="pt-BR" b="1" dirty="0" err="1"/>
              <a:t>DDoS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pt-BR" dirty="0"/>
          </a:p>
          <a:p>
            <a:r>
              <a:rPr lang="pt-BR" dirty="0" smtClean="0"/>
              <a:t>Ataques explorando o protocolo TCP</a:t>
            </a:r>
          </a:p>
          <a:p>
            <a:endParaRPr lang="pt-BR" dirty="0" smtClean="0"/>
          </a:p>
          <a:p>
            <a:r>
              <a:rPr lang="pt-BR" dirty="0" smtClean="0"/>
              <a:t>Ataques explorando o protocolo UDP</a:t>
            </a:r>
          </a:p>
          <a:p>
            <a:endParaRPr lang="pt-BR" dirty="0" smtClean="0"/>
          </a:p>
          <a:p>
            <a:r>
              <a:rPr lang="pt-BR" dirty="0" smtClean="0"/>
              <a:t>Ataques explorando o protocolo IP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1987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406</Words>
  <Application>Microsoft Office PowerPoint</Application>
  <PresentationFormat>Apresentação na tela (4:3)</PresentationFormat>
  <Paragraphs>111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Mediano</vt:lpstr>
      <vt:lpstr>Classificação de Ataques</vt:lpstr>
      <vt:lpstr>Ataques à Informação</vt:lpstr>
      <vt:lpstr>Criptoanálise </vt:lpstr>
      <vt:lpstr>Para quebrar texto cifrado / Chave</vt:lpstr>
      <vt:lpstr> Outros tipos de ataque </vt:lpstr>
      <vt:lpstr>Ataques à Redes</vt:lpstr>
      <vt:lpstr>Ataques para a Obtenção de Informações</vt:lpstr>
      <vt:lpstr>Ataques de Negação de Serviços (DoS)</vt:lpstr>
      <vt:lpstr>Ataques Coordenados DDoS</vt:lpstr>
      <vt:lpstr>Ataques Ativos sobre o TCP/IP</vt:lpstr>
      <vt:lpstr>Ataques em Redes sem Fio</vt:lpstr>
      <vt:lpstr>Ataques em Redes sem Fio</vt:lpstr>
      <vt:lpstr>Ataques à Sistemas</vt:lpstr>
      <vt:lpstr>Sistemas OS e/ou DB</vt:lpstr>
      <vt:lpstr>Ataques à Aplicações</vt:lpstr>
      <vt:lpstr>  Ataques no Nível da Aplicação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Classificação de Ataques</dc:title>
  <dc:creator>Joao Bosco M. Sobral</dc:creator>
  <cp:lastModifiedBy>Joao Bosco M. Sobral</cp:lastModifiedBy>
  <cp:revision>1</cp:revision>
  <dcterms:created xsi:type="dcterms:W3CDTF">2014-03-21T10:16:18Z</dcterms:created>
  <dcterms:modified xsi:type="dcterms:W3CDTF">2014-03-21T10:17:37Z</dcterms:modified>
</cp:coreProperties>
</file>