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3245354-0604-4E5C-9F2F-C3AD8079DCCC}" type="datetimeFigureOut">
              <a:rPr lang="pt-BR" smtClean="0"/>
              <a:t>27/08/2013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652F71-6919-4F31-9490-F03370400B8A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5354-0604-4E5C-9F2F-C3AD8079DCCC}" type="datetimeFigureOut">
              <a:rPr lang="pt-BR" smtClean="0"/>
              <a:t>27/08/2013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52F71-6919-4F31-9490-F03370400B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3245354-0604-4E5C-9F2F-C3AD8079DCCC}" type="datetimeFigureOut">
              <a:rPr lang="pt-BR" smtClean="0"/>
              <a:t>27/08/2013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4652F71-6919-4F31-9490-F03370400B8A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5354-0604-4E5C-9F2F-C3AD8079DCCC}" type="datetimeFigureOut">
              <a:rPr lang="pt-BR" smtClean="0"/>
              <a:t>27/08/2013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4652F71-6919-4F31-9490-F03370400B8A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5354-0604-4E5C-9F2F-C3AD8079DCCC}" type="datetimeFigureOut">
              <a:rPr lang="pt-BR" smtClean="0"/>
              <a:t>27/08/2013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4652F71-6919-4F31-9490-F03370400B8A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3245354-0604-4E5C-9F2F-C3AD8079DCCC}" type="datetimeFigureOut">
              <a:rPr lang="pt-BR" smtClean="0"/>
              <a:t>27/08/2013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4652F71-6919-4F31-9490-F03370400B8A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3245354-0604-4E5C-9F2F-C3AD8079DCCC}" type="datetimeFigureOut">
              <a:rPr lang="pt-BR" smtClean="0"/>
              <a:t>27/08/2013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4652F71-6919-4F31-9490-F03370400B8A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5354-0604-4E5C-9F2F-C3AD8079DCCC}" type="datetimeFigureOut">
              <a:rPr lang="pt-BR" smtClean="0"/>
              <a:t>27/08/2013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4652F71-6919-4F31-9490-F03370400B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5354-0604-4E5C-9F2F-C3AD8079DCCC}" type="datetimeFigureOut">
              <a:rPr lang="pt-BR" smtClean="0"/>
              <a:t>27/08/2013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652F71-6919-4F31-9490-F03370400B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5354-0604-4E5C-9F2F-C3AD8079DCCC}" type="datetimeFigureOut">
              <a:rPr lang="pt-BR" smtClean="0"/>
              <a:t>27/08/2013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4652F71-6919-4F31-9490-F03370400B8A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3245354-0604-4E5C-9F2F-C3AD8079DCCC}" type="datetimeFigureOut">
              <a:rPr lang="pt-BR" smtClean="0"/>
              <a:t>27/08/2013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4652F71-6919-4F31-9490-F03370400B8A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3245354-0604-4E5C-9F2F-C3AD8079DCCC}" type="datetimeFigureOut">
              <a:rPr lang="pt-BR" smtClean="0"/>
              <a:t>27/08/2013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4652F71-6919-4F31-9490-F03370400B8A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Gerenciamento de Chaves Públicas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Gerenciamento de chaves públicas</a:t>
            </a:r>
          </a:p>
        </p:txBody>
      </p:sp>
      <p:sp>
        <p:nvSpPr>
          <p:cNvPr id="24578" name="Espaço Reservado para Data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pt-BR"/>
              <a:t>Abril de 2006</a:t>
            </a:r>
          </a:p>
        </p:txBody>
      </p:sp>
      <p:sp>
        <p:nvSpPr>
          <p:cNvPr id="24579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/>
              <a:t>Criptografia de Chave Pública</a:t>
            </a:r>
          </a:p>
        </p:txBody>
      </p:sp>
      <p:sp>
        <p:nvSpPr>
          <p:cNvPr id="2458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1308DBF9-E463-430A-9358-1E61437EBF83}" type="slidenum">
              <a:rPr lang="pt-BR"/>
              <a:pPr/>
              <a:t>10</a:t>
            </a:fld>
            <a:endParaRPr lang="pt-BR"/>
          </a:p>
        </p:txBody>
      </p:sp>
      <p:sp>
        <p:nvSpPr>
          <p:cNvPr id="2458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Dois problemas:</a:t>
            </a:r>
          </a:p>
          <a:p>
            <a:pPr lvl="1" eaLnBrk="1" hangingPunct="1">
              <a:buFont typeface="Wingdings" pitchFamily="2" charset="2"/>
              <a:buNone/>
            </a:pPr>
            <a:endParaRPr lang="pt-BR" smtClean="0"/>
          </a:p>
          <a:p>
            <a:pPr lvl="1" eaLnBrk="1" hangingPunct="1"/>
            <a:r>
              <a:rPr lang="pt-BR" b="1" smtClean="0"/>
              <a:t>Escalabilidade</a:t>
            </a:r>
          </a:p>
          <a:p>
            <a:pPr lvl="1" eaLnBrk="1" hangingPunct="1"/>
            <a:endParaRPr lang="pt-BR" b="1" smtClean="0"/>
          </a:p>
          <a:p>
            <a:pPr lvl="1" eaLnBrk="1" hangingPunct="1"/>
            <a:r>
              <a:rPr lang="pt-BR" b="1" smtClean="0"/>
              <a:t>Falha do servidor</a:t>
            </a:r>
            <a:endParaRPr lang="en-US" b="1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Gerenciamento de chaves públicas</a:t>
            </a:r>
          </a:p>
        </p:txBody>
      </p:sp>
      <p:sp>
        <p:nvSpPr>
          <p:cNvPr id="25602" name="Espaço Reservado para Data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pt-BR"/>
              <a:t>Abril de 2006</a:t>
            </a:r>
          </a:p>
        </p:txBody>
      </p:sp>
      <p:sp>
        <p:nvSpPr>
          <p:cNvPr id="25603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/>
              <a:t>Criptografia de Chave Pública</a:t>
            </a:r>
          </a:p>
        </p:txBody>
      </p:sp>
      <p:sp>
        <p:nvSpPr>
          <p:cNvPr id="2560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36715594-6B79-4BDF-849B-B7C0727946EB}" type="slidenum">
              <a:rPr lang="pt-BR"/>
              <a:pPr/>
              <a:t>11</a:t>
            </a:fld>
            <a:endParaRPr lang="pt-BR"/>
          </a:p>
        </p:txBody>
      </p:sp>
      <p:sp>
        <p:nvSpPr>
          <p:cNvPr id="2560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Uma Solução para escalabilidade e disponibilidade:</a:t>
            </a:r>
          </a:p>
          <a:p>
            <a:pPr eaLnBrk="1" hangingPunct="1"/>
            <a:endParaRPr lang="pt-BR" smtClean="0"/>
          </a:p>
          <a:p>
            <a:pPr lvl="1" eaLnBrk="1" hangingPunct="1"/>
            <a:r>
              <a:rPr lang="pt-BR" smtClean="0"/>
              <a:t> </a:t>
            </a:r>
            <a:r>
              <a:rPr lang="pt-BR" sz="2800" b="1" smtClean="0"/>
              <a:t>Replicação de servidores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800" b="1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Gerenciamento de chaves públicas</a:t>
            </a:r>
          </a:p>
        </p:txBody>
      </p:sp>
      <p:sp>
        <p:nvSpPr>
          <p:cNvPr id="26626" name="Espaço Reservado para Data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pt-BR"/>
              <a:t>Abril de 2006</a:t>
            </a:r>
          </a:p>
        </p:txBody>
      </p:sp>
      <p:sp>
        <p:nvSpPr>
          <p:cNvPr id="26627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/>
              <a:t>Criptografia de Chave Pública</a:t>
            </a:r>
          </a:p>
        </p:txBody>
      </p:sp>
      <p:sp>
        <p:nvSpPr>
          <p:cNvPr id="2662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72995C40-E8A2-45C8-99D3-58480346241D}" type="slidenum">
              <a:rPr lang="pt-BR"/>
              <a:pPr/>
              <a:t>12</a:t>
            </a:fld>
            <a:endParaRPr lang="pt-BR"/>
          </a:p>
        </p:txBody>
      </p:sp>
      <p:sp>
        <p:nvSpPr>
          <p:cNvPr id="2663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Outra solução</a:t>
            </a:r>
            <a:r>
              <a:rPr lang="pt-BR" dirty="0" smtClean="0"/>
              <a:t>:   CERTIFICADOS DIGITAIS </a:t>
            </a:r>
          </a:p>
          <a:p>
            <a:endParaRPr lang="en-US" dirty="0" smtClean="0"/>
          </a:p>
          <a:p>
            <a:r>
              <a:rPr lang="en-US" dirty="0" smtClean="0"/>
              <a:t>Um </a:t>
            </a:r>
            <a:r>
              <a:rPr lang="en-US" b="1" dirty="0" err="1" smtClean="0"/>
              <a:t>certificado</a:t>
            </a:r>
            <a:r>
              <a:rPr lang="en-US" dirty="0" smtClean="0"/>
              <a:t> é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00FF"/>
                </a:solidFill>
              </a:rPr>
              <a:t>assinatura</a:t>
            </a:r>
            <a:r>
              <a:rPr lang="en-US" dirty="0" smtClean="0">
                <a:solidFill>
                  <a:srgbClr val="0000FF"/>
                </a:solidFill>
              </a:rPr>
              <a:t> de </a:t>
            </a:r>
            <a:r>
              <a:rPr lang="en-US" dirty="0" err="1" smtClean="0">
                <a:solidFill>
                  <a:srgbClr val="0000FF"/>
                </a:solidFill>
              </a:rPr>
              <a:t>uma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chave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pública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/>
              <a:t>junto</a:t>
            </a:r>
            <a:r>
              <a:rPr lang="en-US" dirty="0" smtClean="0"/>
              <a:t> a </a:t>
            </a:r>
            <a:r>
              <a:rPr lang="en-US" dirty="0" err="1" smtClean="0">
                <a:solidFill>
                  <a:srgbClr val="0000FF"/>
                </a:solidFill>
              </a:rPr>
              <a:t>alguma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informação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sobre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como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essa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chave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pode</a:t>
            </a:r>
            <a:r>
              <a:rPr lang="en-US" dirty="0" smtClean="0">
                <a:solidFill>
                  <a:srgbClr val="0000FF"/>
                </a:solidFill>
              </a:rPr>
              <a:t> ser </a:t>
            </a:r>
            <a:r>
              <a:rPr lang="en-US" dirty="0" err="1" smtClean="0">
                <a:solidFill>
                  <a:srgbClr val="0000FF"/>
                </a:solidFill>
              </a:rPr>
              <a:t>usada</a:t>
            </a:r>
            <a:r>
              <a:rPr lang="en-US" dirty="0" smtClean="0"/>
              <a:t>, </a:t>
            </a:r>
            <a:r>
              <a:rPr lang="en-US" dirty="0" err="1" smtClean="0"/>
              <a:t>isto</a:t>
            </a:r>
            <a:r>
              <a:rPr lang="en-US" dirty="0" smtClean="0"/>
              <a:t> é,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permite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proprietário</a:t>
            </a:r>
            <a:r>
              <a:rPr lang="en-US" dirty="0" smtClean="0"/>
              <a:t> </a:t>
            </a:r>
            <a:r>
              <a:rPr lang="en-US" dirty="0" err="1" smtClean="0"/>
              <a:t>emitir</a:t>
            </a:r>
            <a:r>
              <a:rPr lang="en-US" dirty="0" smtClean="0"/>
              <a:t> </a:t>
            </a:r>
            <a:r>
              <a:rPr lang="en-US" dirty="0" err="1" smtClean="0"/>
              <a:t>certificados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pt-BR" dirty="0" smtClean="0"/>
              <a:t>Uma </a:t>
            </a:r>
            <a:r>
              <a:rPr lang="pt-BR" b="1" dirty="0" smtClean="0"/>
              <a:t>Autoridade Certificadora</a:t>
            </a:r>
            <a:r>
              <a:rPr lang="pt-BR" dirty="0" smtClean="0"/>
              <a:t> !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Gerenciamento de chaves públicas</a:t>
            </a:r>
            <a:endParaRPr lang="pt-BR" smtClean="0"/>
          </a:p>
        </p:txBody>
      </p:sp>
      <p:sp>
        <p:nvSpPr>
          <p:cNvPr id="16386" name="Espaço Reservado para Data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pt-BR"/>
              <a:t>Abril de 2006</a:t>
            </a:r>
          </a:p>
        </p:txBody>
      </p:sp>
      <p:sp>
        <p:nvSpPr>
          <p:cNvPr id="16387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/>
              <a:t>Criptografia de Chave Pública</a:t>
            </a:r>
          </a:p>
        </p:txBody>
      </p:sp>
      <p:sp>
        <p:nvSpPr>
          <p:cNvPr id="1638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7DA141E5-4214-4180-B637-9D9FE0F3D77B}" type="slidenum">
              <a:rPr lang="pt-BR"/>
              <a:pPr/>
              <a:t>2</a:t>
            </a:fld>
            <a:endParaRPr lang="pt-BR"/>
          </a:p>
        </p:txBody>
      </p:sp>
      <p:sp>
        <p:nvSpPr>
          <p:cNvPr id="1639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Problema:</a:t>
            </a:r>
            <a:br>
              <a:rPr lang="en-US" sz="2800" smtClean="0"/>
            </a:b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Se </a:t>
            </a:r>
            <a:r>
              <a:rPr lang="en-US" sz="2800" b="1" smtClean="0"/>
              <a:t>Alice e Bob não se conhecem um ao outro</a:t>
            </a:r>
            <a:r>
              <a:rPr lang="en-US" sz="2800" smtClean="0"/>
              <a:t>, como eles irão </a:t>
            </a:r>
            <a:r>
              <a:rPr lang="en-US" sz="2800" b="1" smtClean="0"/>
              <a:t>obter as respectivas chaves públicas</a:t>
            </a:r>
            <a:r>
              <a:rPr lang="en-US" sz="2800" smtClean="0"/>
              <a:t> para iniciar a comunicação entre eles ?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Como Alice (Bob) pode ter certeza que está realmente obtendo a chave pública de Bob (Alice) ?</a:t>
            </a:r>
            <a:endParaRPr lang="pt-B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Gerenciamento de chaves públicas</a:t>
            </a:r>
            <a:endParaRPr lang="pt-BR" smtClean="0"/>
          </a:p>
        </p:txBody>
      </p:sp>
      <p:sp>
        <p:nvSpPr>
          <p:cNvPr id="17410" name="Espaço Reservado para Data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pt-BR"/>
              <a:t>Abril de 2006</a:t>
            </a:r>
          </a:p>
        </p:txBody>
      </p:sp>
      <p:sp>
        <p:nvSpPr>
          <p:cNvPr id="17411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/>
              <a:t>Criptografia de Chave Pública</a:t>
            </a:r>
          </a:p>
        </p:txBody>
      </p:sp>
      <p:sp>
        <p:nvSpPr>
          <p:cNvPr id="1741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ABA843C4-01BC-4609-902D-B56476FB2CC7}" type="slidenum">
              <a:rPr lang="pt-BR"/>
              <a:pPr/>
              <a:t>3</a:t>
            </a:fld>
            <a:endParaRPr lang="pt-BR"/>
          </a:p>
        </p:txBody>
      </p:sp>
      <p:sp>
        <p:nvSpPr>
          <p:cNvPr id="1741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solução óbvia: </a:t>
            </a:r>
            <a:r>
              <a:rPr lang="en-US" b="1" smtClean="0"/>
              <a:t>Bob coloca sua chave pública na sua página Web.</a:t>
            </a:r>
          </a:p>
          <a:p>
            <a:pPr eaLnBrk="1" hangingPunct="1"/>
            <a:endParaRPr lang="en-US" b="1" smtClean="0"/>
          </a:p>
          <a:p>
            <a:pPr eaLnBrk="1" hangingPunct="1"/>
            <a:r>
              <a:rPr lang="en-US" smtClean="0"/>
              <a:t>Não funciona !!!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Suponha que Alice queira se comunicar com Bob.</a:t>
            </a:r>
            <a:endParaRPr lang="pt-BR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Gerenciamento de chaves públicas</a:t>
            </a:r>
            <a:endParaRPr lang="pt-BR" smtClean="0"/>
          </a:p>
        </p:txBody>
      </p:sp>
      <p:sp>
        <p:nvSpPr>
          <p:cNvPr id="18434" name="Espaço Reservado para Data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pt-BR"/>
              <a:t>Abril de 2006</a:t>
            </a:r>
          </a:p>
        </p:txBody>
      </p:sp>
      <p:sp>
        <p:nvSpPr>
          <p:cNvPr id="18435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/>
              <a:t>Criptografia de Chave Pública</a:t>
            </a:r>
          </a:p>
        </p:txBody>
      </p:sp>
      <p:sp>
        <p:nvSpPr>
          <p:cNvPr id="1843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44550B7B-4FBF-4935-91D9-A10A1EE07605}" type="slidenum">
              <a:rPr lang="pt-BR"/>
              <a:pPr/>
              <a:t>4</a:t>
            </a:fld>
            <a:endParaRPr lang="pt-BR"/>
          </a:p>
        </p:txBody>
      </p:sp>
      <p:sp>
        <p:nvSpPr>
          <p:cNvPr id="1843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Alice, então, precisa pesquisar a chave pública de Bob na página dele.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Como ela fará isso?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Alice começa por digitar a URL de Bob, em seu navegador.</a:t>
            </a:r>
            <a:endParaRPr lang="pt-BR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Gerenciamento de chaves públicas</a:t>
            </a:r>
            <a:endParaRPr lang="pt-BR" smtClean="0"/>
          </a:p>
        </p:txBody>
      </p:sp>
      <p:sp>
        <p:nvSpPr>
          <p:cNvPr id="19458" name="Espaço Reservado para Data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pt-BR"/>
              <a:t>Abril de 2006</a:t>
            </a:r>
          </a:p>
        </p:txBody>
      </p:sp>
      <p:sp>
        <p:nvSpPr>
          <p:cNvPr id="19459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/>
              <a:t>Criptografia de Chave Pública</a:t>
            </a:r>
          </a:p>
        </p:txBody>
      </p:sp>
      <p:sp>
        <p:nvSpPr>
          <p:cNvPr id="1946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BC6C0BD0-E976-412D-B684-DC1D875B1BF1}" type="slidenum">
              <a:rPr lang="pt-BR"/>
              <a:pPr/>
              <a:t>5</a:t>
            </a:fld>
            <a:endParaRPr lang="pt-BR"/>
          </a:p>
        </p:txBody>
      </p:sp>
      <p:sp>
        <p:nvSpPr>
          <p:cNvPr id="1946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O navegador pesquisa o endereço DNS da página de Bob e envia ao site Web de Bob, uma solicitação HTTP-GET.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Gerenciamento de chaves públicas</a:t>
            </a:r>
          </a:p>
        </p:txBody>
      </p:sp>
      <p:sp>
        <p:nvSpPr>
          <p:cNvPr id="20482" name="Espaço Reservado para Data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pt-BR"/>
              <a:t>Abril de 2006</a:t>
            </a:r>
          </a:p>
        </p:txBody>
      </p:sp>
      <p:sp>
        <p:nvSpPr>
          <p:cNvPr id="20483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/>
              <a:t>Criptografia de Chave Pública</a:t>
            </a:r>
          </a:p>
        </p:txBody>
      </p:sp>
      <p:sp>
        <p:nvSpPr>
          <p:cNvPr id="2048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2A2C360A-6A18-4C63-82B9-DDCE5D663BA8}" type="slidenum">
              <a:rPr lang="pt-BR"/>
              <a:pPr/>
              <a:t>6</a:t>
            </a:fld>
            <a:endParaRPr lang="pt-BR"/>
          </a:p>
        </p:txBody>
      </p:sp>
      <p:sp>
        <p:nvSpPr>
          <p:cNvPr id="2048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Infelizmente, suponha que </a:t>
            </a:r>
            <a:r>
              <a:rPr lang="en-US" b="1" smtClean="0"/>
              <a:t>Trudy</a:t>
            </a:r>
            <a:r>
              <a:rPr lang="en-US" smtClean="0"/>
              <a:t> intercepta a solicitação GET e </a:t>
            </a:r>
            <a:r>
              <a:rPr lang="en-US" b="1" smtClean="0"/>
              <a:t>responde a Alice com uma página falsa</a:t>
            </a:r>
            <a:r>
              <a:rPr lang="en-US" smtClean="0"/>
              <a:t>, fazendo a </a:t>
            </a:r>
            <a:r>
              <a:rPr lang="en-US" u="sng" smtClean="0"/>
              <a:t>substituição da chave pública de Bob pela chave pública dela</a:t>
            </a:r>
            <a:r>
              <a:rPr lang="en-US" smtClean="0"/>
              <a:t>.</a:t>
            </a:r>
            <a:endParaRPr lang="pt-BR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Gerenciamento de chaves públicas</a:t>
            </a:r>
            <a:endParaRPr lang="pt-BR" smtClean="0"/>
          </a:p>
        </p:txBody>
      </p:sp>
      <p:sp>
        <p:nvSpPr>
          <p:cNvPr id="21506" name="Espaço Reservado para Data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pt-BR"/>
              <a:t>Abril de 2006</a:t>
            </a:r>
          </a:p>
        </p:txBody>
      </p:sp>
      <p:sp>
        <p:nvSpPr>
          <p:cNvPr id="21507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/>
              <a:t>Criptografia de Chave Pública</a:t>
            </a:r>
          </a:p>
        </p:txBody>
      </p:sp>
      <p:sp>
        <p:nvSpPr>
          <p:cNvPr id="2150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EE921AB7-3E2B-4D89-A294-38ED52577045}" type="slidenum">
              <a:rPr lang="pt-BR"/>
              <a:pPr/>
              <a:t>7</a:t>
            </a:fld>
            <a:endParaRPr lang="pt-BR"/>
          </a:p>
        </p:txBody>
      </p:sp>
      <p:sp>
        <p:nvSpPr>
          <p:cNvPr id="2151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Quando Alice envia sua primeira mensagem criptografada, será com E</a:t>
            </a:r>
            <a:r>
              <a:rPr lang="en-US" baseline="-25000" smtClean="0"/>
              <a:t>T </a:t>
            </a: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baseline="-25000" smtClean="0"/>
              <a:t>     </a:t>
            </a:r>
            <a:r>
              <a:rPr lang="en-US" smtClean="0"/>
              <a:t>(a chave pública de Trudy).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endParaRPr lang="pt-BR" baseline="-250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Gerenciamento de chaves públicas</a:t>
            </a:r>
            <a:endParaRPr lang="pt-BR" smtClean="0"/>
          </a:p>
        </p:txBody>
      </p:sp>
      <p:sp>
        <p:nvSpPr>
          <p:cNvPr id="22530" name="Espaço Reservado para Data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pt-BR"/>
              <a:t>Abril de 2006</a:t>
            </a:r>
          </a:p>
        </p:txBody>
      </p:sp>
      <p:sp>
        <p:nvSpPr>
          <p:cNvPr id="22531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/>
              <a:t>Criptografia de Chave Pública</a:t>
            </a:r>
          </a:p>
        </p:txBody>
      </p:sp>
      <p:sp>
        <p:nvSpPr>
          <p:cNvPr id="2253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494B42B4-6051-4BDD-BD77-D4933FA89BCD}" type="slidenum">
              <a:rPr lang="pt-BR"/>
              <a:pPr/>
              <a:t>8</a:t>
            </a:fld>
            <a:endParaRPr lang="pt-BR"/>
          </a:p>
        </p:txBody>
      </p:sp>
      <p:sp>
        <p:nvSpPr>
          <p:cNvPr id="2253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Então, é necessário um mecanismo apropriado para que se possa disponibilizar chaves ... ...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Servidor </a:t>
            </a:r>
            <a:r>
              <a:rPr lang="pt-BR" b="1" smtClean="0"/>
              <a:t>on-line</a:t>
            </a:r>
            <a:r>
              <a:rPr lang="pt-BR" smtClean="0"/>
              <a:t> na Internet ? </a:t>
            </a:r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Gerenciamento de chaves públicas</a:t>
            </a:r>
            <a:endParaRPr lang="pt-BR" smtClean="0"/>
          </a:p>
        </p:txBody>
      </p:sp>
      <p:sp>
        <p:nvSpPr>
          <p:cNvPr id="23554" name="Espaço Reservado para Data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pt-BR"/>
              <a:t>Abril de 2006</a:t>
            </a:r>
          </a:p>
        </p:txBody>
      </p:sp>
      <p:sp>
        <p:nvSpPr>
          <p:cNvPr id="23555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/>
              <a:t>Criptografia de Chave Pública</a:t>
            </a:r>
          </a:p>
        </p:txBody>
      </p:sp>
      <p:sp>
        <p:nvSpPr>
          <p:cNvPr id="2355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FB5E08D5-2BE1-4B85-92FE-776792B25B57}" type="slidenum">
              <a:rPr lang="pt-BR"/>
              <a:pPr/>
              <a:t>9</a:t>
            </a:fld>
            <a:endParaRPr lang="pt-BR"/>
          </a:p>
        </p:txBody>
      </p:sp>
      <p:sp>
        <p:nvSpPr>
          <p:cNvPr id="2355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Só que não pode existir apenas um servidor on-line ... rodando 24 horas na Internet ...</a:t>
            </a:r>
          </a:p>
          <a:p>
            <a:pPr eaLnBrk="1" hangingPunct="1"/>
            <a:endParaRPr lang="pt-BR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3082</TotalTime>
  <Words>363</Words>
  <Application>Microsoft Office PowerPoint</Application>
  <PresentationFormat>Apresentação na tela (4:3)</PresentationFormat>
  <Paragraphs>90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Mediano</vt:lpstr>
      <vt:lpstr>Gerenciamento de Chaves Públicas</vt:lpstr>
      <vt:lpstr>Gerenciamento de chaves públicas</vt:lpstr>
      <vt:lpstr>Gerenciamento de chaves públicas</vt:lpstr>
      <vt:lpstr>Gerenciamento de chaves públicas</vt:lpstr>
      <vt:lpstr>Gerenciamento de chaves públicas</vt:lpstr>
      <vt:lpstr>Gerenciamento de chaves públicas</vt:lpstr>
      <vt:lpstr>Gerenciamento de chaves públicas</vt:lpstr>
      <vt:lpstr>Gerenciamento de chaves públicas</vt:lpstr>
      <vt:lpstr>Gerenciamento de chaves públicas</vt:lpstr>
      <vt:lpstr>Gerenciamento de chaves públicas</vt:lpstr>
      <vt:lpstr>Gerenciamento de chaves públicas</vt:lpstr>
      <vt:lpstr>Gerenciamento de chaves públicas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Gerenciamento de Chaves Públicas</dc:title>
  <dc:creator>bosco</dc:creator>
  <cp:lastModifiedBy>bosco</cp:lastModifiedBy>
  <cp:revision>1</cp:revision>
  <dcterms:created xsi:type="dcterms:W3CDTF">2013-08-27T19:20:19Z</dcterms:created>
  <dcterms:modified xsi:type="dcterms:W3CDTF">2013-08-29T22:43:11Z</dcterms:modified>
</cp:coreProperties>
</file>