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181D4-393B-4354-AC00-5C1A48223049}" type="datetimeFigureOut">
              <a:rPr lang="pt-BR" smtClean="0"/>
              <a:t>28/08/2013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0A8C2-72C4-490F-A6DE-EF9C44C5220C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0A8C2-72C4-490F-A6DE-EF9C44C5220C}" type="slidenum">
              <a:rPr lang="pt-BR" smtClean="0"/>
              <a:t>5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21DCA-0E8E-441C-8012-AB75C895B1CF}" type="datetimeFigureOut">
              <a:rPr lang="pt-BR" smtClean="0"/>
              <a:t>28/08/2013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293C-CCBC-43D8-BD4A-92F756CA8A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21DCA-0E8E-441C-8012-AB75C895B1CF}" type="datetimeFigureOut">
              <a:rPr lang="pt-BR" smtClean="0"/>
              <a:t>28/08/2013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293C-CCBC-43D8-BD4A-92F756CA8A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21DCA-0E8E-441C-8012-AB75C895B1CF}" type="datetimeFigureOut">
              <a:rPr lang="pt-BR" smtClean="0"/>
              <a:t>28/08/2013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293C-CCBC-43D8-BD4A-92F756CA8A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21DCA-0E8E-441C-8012-AB75C895B1CF}" type="datetimeFigureOut">
              <a:rPr lang="pt-BR" smtClean="0"/>
              <a:t>28/08/2013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293C-CCBC-43D8-BD4A-92F756CA8A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21DCA-0E8E-441C-8012-AB75C895B1CF}" type="datetimeFigureOut">
              <a:rPr lang="pt-BR" smtClean="0"/>
              <a:t>28/08/2013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293C-CCBC-43D8-BD4A-92F756CA8A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21DCA-0E8E-441C-8012-AB75C895B1CF}" type="datetimeFigureOut">
              <a:rPr lang="pt-BR" smtClean="0"/>
              <a:t>28/08/2013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293C-CCBC-43D8-BD4A-92F756CA8A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21DCA-0E8E-441C-8012-AB75C895B1CF}" type="datetimeFigureOut">
              <a:rPr lang="pt-BR" smtClean="0"/>
              <a:t>28/08/2013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293C-CCBC-43D8-BD4A-92F756CA8A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21DCA-0E8E-441C-8012-AB75C895B1CF}" type="datetimeFigureOut">
              <a:rPr lang="pt-BR" smtClean="0"/>
              <a:t>28/08/2013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293C-CCBC-43D8-BD4A-92F756CA8A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21DCA-0E8E-441C-8012-AB75C895B1CF}" type="datetimeFigureOut">
              <a:rPr lang="pt-BR" smtClean="0"/>
              <a:t>28/08/2013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293C-CCBC-43D8-BD4A-92F756CA8A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21DCA-0E8E-441C-8012-AB75C895B1CF}" type="datetimeFigureOut">
              <a:rPr lang="pt-BR" smtClean="0"/>
              <a:t>28/08/2013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293C-CCBC-43D8-BD4A-92F756CA8A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21DCA-0E8E-441C-8012-AB75C895B1CF}" type="datetimeFigureOut">
              <a:rPr lang="pt-BR" smtClean="0"/>
              <a:t>28/08/2013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293C-CCBC-43D8-BD4A-92F756CA8A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21DCA-0E8E-441C-8012-AB75C895B1CF}" type="datetimeFigureOut">
              <a:rPr lang="pt-BR" smtClean="0"/>
              <a:t>28/08/2013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F293C-CCBC-43D8-BD4A-92F756CA8A08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Funções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Uma variante no código de autenticação de mensagens é uma função de </a:t>
            </a:r>
            <a:r>
              <a:rPr lang="pt-BR" dirty="0" err="1" smtClean="0"/>
              <a:t>Hash</a:t>
            </a:r>
            <a:r>
              <a:rPr lang="pt-BR" dirty="0" smtClean="0"/>
              <a:t> unidirecional.</a:t>
            </a:r>
          </a:p>
          <a:p>
            <a:endParaRPr lang="pt-BR" dirty="0"/>
          </a:p>
          <a:p>
            <a:r>
              <a:rPr lang="pt-BR" dirty="0" smtClean="0"/>
              <a:t>Uma função </a:t>
            </a:r>
            <a:r>
              <a:rPr lang="pt-BR" dirty="0" err="1" smtClean="0"/>
              <a:t>Hash</a:t>
            </a:r>
            <a:r>
              <a:rPr lang="pt-BR" dirty="0" smtClean="0"/>
              <a:t> aceita uma mensagem M de comprimento variável como entrada e produz uma saída de comprimento fixo conhecida por </a:t>
            </a:r>
            <a:r>
              <a:rPr lang="pt-BR" dirty="0" err="1" smtClean="0"/>
              <a:t>Hash</a:t>
            </a:r>
            <a:r>
              <a:rPr lang="pt-BR" dirty="0" smtClean="0"/>
              <a:t> de M, H(M). 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É uma função apenas da mensagem M de entrada.</a:t>
            </a:r>
          </a:p>
          <a:p>
            <a:endParaRPr lang="pt-BR" dirty="0"/>
          </a:p>
          <a:p>
            <a:r>
              <a:rPr lang="pt-BR" dirty="0" smtClean="0"/>
              <a:t>Também chamado de:</a:t>
            </a:r>
            <a:br>
              <a:rPr lang="pt-BR" dirty="0" smtClean="0"/>
            </a:br>
            <a:r>
              <a:rPr lang="pt-BR" dirty="0" smtClean="0"/>
              <a:t>     Resumo de Mensagem,</a:t>
            </a:r>
            <a:br>
              <a:rPr lang="pt-BR" dirty="0" smtClean="0"/>
            </a:br>
            <a:r>
              <a:rPr lang="pt-BR" dirty="0" smtClean="0"/>
              <a:t>     Síntese de Mensagem, </a:t>
            </a:r>
            <a:br>
              <a:rPr lang="pt-BR" dirty="0" smtClean="0"/>
            </a:br>
            <a:r>
              <a:rPr lang="pt-BR" dirty="0" smtClean="0"/>
              <a:t>     </a:t>
            </a:r>
            <a:r>
              <a:rPr lang="pt-BR" dirty="0" err="1" smtClean="0"/>
              <a:t>Message</a:t>
            </a:r>
            <a:r>
              <a:rPr lang="pt-BR" dirty="0" smtClean="0"/>
              <a:t> </a:t>
            </a:r>
            <a:r>
              <a:rPr lang="pt-BR" dirty="0" err="1" smtClean="0"/>
              <a:t>Digest</a:t>
            </a:r>
            <a:r>
              <a:rPr lang="pt-BR" dirty="0" smtClean="0"/>
              <a:t>  (MD)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É uma função de </a:t>
            </a:r>
            <a:r>
              <a:rPr lang="pt-BR" dirty="0" smtClean="0">
                <a:solidFill>
                  <a:srgbClr val="0000FF"/>
                </a:solidFill>
              </a:rPr>
              <a:t>todos os bits</a:t>
            </a:r>
            <a:r>
              <a:rPr lang="pt-BR" dirty="0" smtClean="0"/>
              <a:t> da mensagem M.</a:t>
            </a:r>
          </a:p>
          <a:p>
            <a:endParaRPr lang="pt-BR" dirty="0"/>
          </a:p>
          <a:p>
            <a:r>
              <a:rPr lang="pt-BR" dirty="0" smtClean="0"/>
              <a:t>Tem a capacidade de </a:t>
            </a:r>
            <a:r>
              <a:rPr lang="pt-BR" dirty="0" smtClean="0">
                <a:solidFill>
                  <a:srgbClr val="0000FF"/>
                </a:solidFill>
              </a:rPr>
              <a:t>detecção erros</a:t>
            </a:r>
            <a:r>
              <a:rPr lang="pt-BR" dirty="0" smtClean="0"/>
              <a:t>: uma </a:t>
            </a:r>
            <a:r>
              <a:rPr lang="pt-BR" dirty="0" smtClean="0">
                <a:solidFill>
                  <a:srgbClr val="0000FF"/>
                </a:solidFill>
              </a:rPr>
              <a:t>mudança em qualquer bit ou bits </a:t>
            </a:r>
            <a:r>
              <a:rPr lang="pt-BR" dirty="0" smtClean="0"/>
              <a:t>na mensagem, resulta em uma mudança no </a:t>
            </a:r>
            <a:r>
              <a:rPr lang="pt-BR" dirty="0" err="1" smtClean="0"/>
              <a:t>Hash</a:t>
            </a:r>
            <a:r>
              <a:rPr lang="pt-BR" dirty="0" smtClean="0"/>
              <a:t>(M).</a:t>
            </a:r>
          </a:p>
          <a:p>
            <a:endParaRPr lang="pt-BR" dirty="0"/>
          </a:p>
          <a:p>
            <a:r>
              <a:rPr lang="pt-BR" dirty="0" smtClean="0"/>
              <a:t>Garante:   </a:t>
            </a:r>
            <a:r>
              <a:rPr lang="pt-BR" dirty="0" smtClean="0">
                <a:solidFill>
                  <a:srgbClr val="0000FF"/>
                </a:solidFill>
              </a:rPr>
              <a:t>Integridade</a:t>
            </a:r>
            <a:endParaRPr lang="pt-BR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Estrutura do </a:t>
            </a:r>
            <a:r>
              <a:rPr lang="pt-BR" dirty="0" smtClean="0"/>
              <a:t>Código de </a:t>
            </a:r>
            <a:r>
              <a:rPr lang="pt-BR" dirty="0" err="1" smtClean="0"/>
              <a:t>Hash</a:t>
            </a:r>
            <a:r>
              <a:rPr lang="pt-BR" dirty="0" smtClean="0"/>
              <a:t> Seguro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85184"/>
            <a:ext cx="9324527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" y="3501008"/>
            <a:ext cx="9324529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" y="2276475"/>
            <a:ext cx="9324529" cy="1224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1530</TotalTime>
  <Words>100</Words>
  <Application>Microsoft Office PowerPoint</Application>
  <PresentationFormat>Apresentação na tela (4:3)</PresentationFormat>
  <Paragraphs>17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Funções Hash</vt:lpstr>
      <vt:lpstr>Hash</vt:lpstr>
      <vt:lpstr>Hash</vt:lpstr>
      <vt:lpstr>Hash</vt:lpstr>
      <vt:lpstr> Estrutura do Código de Hash Seguro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Funções Hash</dc:title>
  <dc:creator>bosco</dc:creator>
  <cp:lastModifiedBy>bosco</cp:lastModifiedBy>
  <cp:revision>1</cp:revision>
  <dcterms:created xsi:type="dcterms:W3CDTF">2013-08-28T21:13:28Z</dcterms:created>
  <dcterms:modified xsi:type="dcterms:W3CDTF">2013-08-29T22:43:28Z</dcterms:modified>
</cp:coreProperties>
</file>