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8" r:id="rId5"/>
    <p:sldId id="259" r:id="rId6"/>
    <p:sldId id="260" r:id="rId7"/>
    <p:sldId id="265" r:id="rId8"/>
    <p:sldId id="266" r:id="rId9"/>
    <p:sldId id="269" r:id="rId10"/>
    <p:sldId id="271" r:id="rId11"/>
    <p:sldId id="261" r:id="rId12"/>
    <p:sldId id="267" r:id="rId13"/>
    <p:sldId id="272" r:id="rId14"/>
    <p:sldId id="262" r:id="rId15"/>
    <p:sldId id="263" r:id="rId16"/>
    <p:sldId id="264" r:id="rId17"/>
    <p:sldId id="270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30608-DB2C-483A-B3B5-62F19EC6B8F7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965B7-B52F-4CD8-AE12-AF8744F412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965B7-B52F-4CD8-AE12-AF8744F412A6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F9597-EB4F-407C-9238-6F786249EDBF}" type="datetimeFigureOut">
              <a:rPr lang="pt-BR" smtClean="0"/>
              <a:pPr/>
              <a:t>12/04/2011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DD0DE-7306-4C48-8A8D-D41CE98A51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va2s.com/Code/JavaAPI/java.util.concurrent/ExecutorServiceawaitTerminationlongtimeoutTimeUnitunit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orafael.eti.br/index.php?option=com_content&amp;view=article&amp;id=58:usando-threadlocal&amp;catid=37:conceitos-avancados&amp;Itemid=5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Threads, Gerenciamento de Threads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Pool de Threads, Grupo de Threads</a:t>
            </a:r>
            <a:br>
              <a:rPr lang="pt-BR" dirty="0" smtClean="0"/>
            </a:br>
            <a:r>
              <a:rPr lang="pt-BR" dirty="0" smtClean="0"/>
              <a:t>Variáveis Locais à Threads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 Schedule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schedule</a:t>
            </a:r>
            <a:r>
              <a:rPr lang="en-US" dirty="0" smtClean="0"/>
              <a:t> </a:t>
            </a:r>
            <a:r>
              <a:rPr lang="en-US" dirty="0" err="1" smtClean="0"/>
              <a:t>cria</a:t>
            </a:r>
            <a:r>
              <a:rPr lang="en-US" dirty="0" smtClean="0"/>
              <a:t> </a:t>
            </a:r>
            <a:r>
              <a:rPr lang="en-US" dirty="0" err="1" smtClean="0"/>
              <a:t>tarefas</a:t>
            </a:r>
            <a:r>
              <a:rPr lang="en-US" dirty="0" smtClean="0"/>
              <a:t> com </a:t>
            </a:r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atrasos</a:t>
            </a:r>
            <a:r>
              <a:rPr lang="en-US" dirty="0" smtClean="0"/>
              <a:t> e </a:t>
            </a:r>
            <a:r>
              <a:rPr lang="en-US" dirty="0" err="1" smtClean="0"/>
              <a:t>retorna</a:t>
            </a:r>
            <a:r>
              <a:rPr lang="en-US" dirty="0" smtClean="0"/>
              <a:t> um </a:t>
            </a:r>
            <a:r>
              <a:rPr lang="en-US" dirty="0" err="1" smtClean="0"/>
              <a:t>objeto-tarefa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cancelar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verificar</a:t>
            </a:r>
            <a:r>
              <a:rPr lang="en-US" dirty="0" smtClean="0"/>
              <a:t> </a:t>
            </a:r>
            <a:r>
              <a:rPr lang="en-US" dirty="0" err="1" smtClean="0"/>
              <a:t>execução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/>
              <a:t>Escalonamento com</a:t>
            </a:r>
            <a:r>
              <a:rPr lang="pt-BR" sz="3600" dirty="0"/>
              <a:t> </a:t>
            </a:r>
            <a:r>
              <a:rPr lang="pt-BR" sz="3600" b="1" dirty="0" err="1"/>
              <a:t>ScheduledExecutor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 </a:t>
            </a:r>
            <a:r>
              <a:rPr lang="pt-BR" sz="1600" dirty="0" err="1" smtClean="0"/>
              <a:t>import</a:t>
            </a:r>
            <a:r>
              <a:rPr lang="pt-BR" sz="1600" dirty="0" smtClean="0"/>
              <a:t> </a:t>
            </a:r>
            <a:r>
              <a:rPr lang="pt-BR" sz="1600" dirty="0" err="1"/>
              <a:t>java</a:t>
            </a:r>
            <a:r>
              <a:rPr lang="pt-BR" sz="1600" dirty="0"/>
              <a:t>.</a:t>
            </a:r>
            <a:r>
              <a:rPr lang="pt-BR" sz="1600" dirty="0" err="1"/>
              <a:t>util.concurrent.*;</a:t>
            </a:r>
            <a:endParaRPr lang="pt-BR" sz="1600" dirty="0"/>
          </a:p>
          <a:p>
            <a:pPr>
              <a:buNone/>
            </a:pPr>
            <a:r>
              <a:rPr lang="en-US" sz="1600" dirty="0" smtClean="0"/>
              <a:t> public </a:t>
            </a:r>
            <a:r>
              <a:rPr lang="en-US" sz="1600" dirty="0"/>
              <a:t>class </a:t>
            </a:r>
            <a:r>
              <a:rPr lang="en-US" sz="1600" dirty="0" err="1"/>
              <a:t>ScheduleThread</a:t>
            </a:r>
            <a:r>
              <a:rPr lang="en-US" sz="1600" dirty="0"/>
              <a:t> extends Thread </a:t>
            </a:r>
            <a:r>
              <a:rPr lang="en-US" sz="1600" dirty="0" smtClean="0"/>
              <a:t>{</a:t>
            </a:r>
          </a:p>
          <a:p>
            <a:pPr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</a:t>
            </a:r>
            <a:r>
              <a:rPr lang="pt-BR" sz="1600" dirty="0" err="1" smtClean="0"/>
              <a:t>public</a:t>
            </a:r>
            <a:r>
              <a:rPr lang="pt-BR" sz="1600" dirty="0" smtClean="0"/>
              <a:t> </a:t>
            </a:r>
            <a:r>
              <a:rPr lang="pt-BR" sz="1600" dirty="0" err="1"/>
              <a:t>void</a:t>
            </a:r>
            <a:r>
              <a:rPr lang="pt-BR" sz="1600" dirty="0"/>
              <a:t> </a:t>
            </a:r>
            <a:r>
              <a:rPr lang="pt-BR" sz="1600" dirty="0" err="1"/>
              <a:t>run</a:t>
            </a:r>
            <a:r>
              <a:rPr lang="pt-BR" sz="1600" dirty="0"/>
              <a:t> () { System.</a:t>
            </a:r>
            <a:r>
              <a:rPr lang="pt-BR" sz="1600" dirty="0" err="1"/>
              <a:t>out.println</a:t>
            </a:r>
            <a:r>
              <a:rPr lang="pt-BR" sz="1600" dirty="0"/>
              <a:t>(</a:t>
            </a:r>
            <a:r>
              <a:rPr lang="pt-BR" sz="1600" dirty="0" err="1"/>
              <a:t>getName</a:t>
            </a:r>
            <a:r>
              <a:rPr lang="pt-BR" sz="1600" dirty="0"/>
              <a:t>() + " executada.");</a:t>
            </a:r>
          </a:p>
          <a:p>
            <a:pPr>
              <a:buNone/>
            </a:pPr>
            <a:r>
              <a:rPr lang="pt-BR" sz="1600" dirty="0" smtClean="0"/>
              <a:t>           }</a:t>
            </a:r>
            <a:endParaRPr lang="pt-BR" sz="1600" dirty="0"/>
          </a:p>
          <a:p>
            <a:pPr>
              <a:buNone/>
            </a:pPr>
            <a:r>
              <a:rPr lang="en-US" sz="1600" dirty="0" smtClean="0"/>
              <a:t>           public </a:t>
            </a:r>
            <a:r>
              <a:rPr lang="en-US" sz="1600" dirty="0"/>
              <a:t>static void main(String </a:t>
            </a:r>
            <a:r>
              <a:rPr lang="en-US" sz="1600" dirty="0" err="1"/>
              <a:t>args</a:t>
            </a:r>
            <a:r>
              <a:rPr lang="en-US" sz="1600" dirty="0"/>
              <a:t>[]) {</a:t>
            </a:r>
          </a:p>
          <a:p>
            <a:pPr>
              <a:buNone/>
            </a:pPr>
            <a:r>
              <a:rPr lang="pt-BR" sz="1600" dirty="0"/>
              <a:t> </a:t>
            </a:r>
            <a:r>
              <a:rPr lang="pt-BR" sz="1600" dirty="0" smtClean="0"/>
              <a:t>                   </a:t>
            </a:r>
            <a:r>
              <a:rPr lang="pt-BR" sz="1600" b="1" dirty="0" err="1" smtClean="0"/>
              <a:t>ScheduledExecutorService</a:t>
            </a:r>
            <a:r>
              <a:rPr lang="pt-BR" sz="1600" dirty="0" smtClean="0"/>
              <a:t> </a:t>
            </a:r>
            <a:r>
              <a:rPr lang="pt-BR" sz="1600" dirty="0" err="1"/>
              <a:t>exec</a:t>
            </a:r>
            <a:r>
              <a:rPr lang="pt-BR" sz="1600" dirty="0"/>
              <a:t> </a:t>
            </a:r>
            <a:r>
              <a:rPr lang="pt-BR" sz="1600" dirty="0" smtClean="0"/>
              <a:t>= </a:t>
            </a:r>
            <a:r>
              <a:rPr lang="pt-BR" sz="1600" b="1" dirty="0" err="1" smtClean="0"/>
              <a:t>Executors</a:t>
            </a:r>
            <a:r>
              <a:rPr lang="pt-BR" sz="1600" b="1" dirty="0" smtClean="0"/>
              <a:t>.</a:t>
            </a:r>
            <a:r>
              <a:rPr lang="pt-BR" sz="1600" b="1" dirty="0" err="1" smtClean="0"/>
              <a:t>newSingleThreadScheduledExecutor</a:t>
            </a:r>
            <a:r>
              <a:rPr lang="pt-BR" sz="1600" dirty="0"/>
              <a:t>();</a:t>
            </a:r>
          </a:p>
          <a:p>
            <a:pPr>
              <a:buNone/>
            </a:pPr>
            <a:r>
              <a:rPr lang="nn-NO" sz="1600" dirty="0" smtClean="0"/>
              <a:t>                     for </a:t>
            </a:r>
            <a:r>
              <a:rPr lang="nn-NO" sz="1600" dirty="0"/>
              <a:t>(int i=0; i&lt;10; i++) </a:t>
            </a:r>
            <a:r>
              <a:rPr lang="nn-NO" sz="1600" dirty="0" smtClean="0"/>
              <a:t>{</a:t>
            </a:r>
          </a:p>
          <a:p>
            <a:pPr>
              <a:buNone/>
            </a:pPr>
            <a:r>
              <a:rPr lang="nn-NO" sz="1600" dirty="0"/>
              <a:t> </a:t>
            </a:r>
            <a:r>
              <a:rPr lang="nn-NO" sz="1600" dirty="0" smtClean="0"/>
              <a:t>                            </a:t>
            </a:r>
            <a:r>
              <a:rPr lang="en-US" sz="1600" dirty="0" smtClean="0"/>
              <a:t>long </a:t>
            </a:r>
            <a:r>
              <a:rPr lang="en-US" sz="1600" dirty="0"/>
              <a:t>tempo = (long) (</a:t>
            </a:r>
            <a:r>
              <a:rPr lang="en-US" sz="1600" dirty="0" err="1"/>
              <a:t>Math.random</a:t>
            </a:r>
            <a:r>
              <a:rPr lang="en-US" sz="1600" dirty="0"/>
              <a:t>()*10000);</a:t>
            </a:r>
          </a:p>
          <a:p>
            <a:pPr>
              <a:buNone/>
            </a:pPr>
            <a:r>
              <a:rPr lang="pt-BR" sz="1600" dirty="0"/>
              <a:t> </a:t>
            </a:r>
            <a:r>
              <a:rPr lang="pt-BR" sz="1600" dirty="0" smtClean="0"/>
              <a:t>                             System.</a:t>
            </a:r>
            <a:r>
              <a:rPr lang="pt-BR" sz="1600" dirty="0" err="1" smtClean="0"/>
              <a:t>out.println</a:t>
            </a:r>
            <a:r>
              <a:rPr lang="pt-BR" sz="1600" dirty="0"/>
              <a:t>("Thread-" + </a:t>
            </a:r>
            <a:r>
              <a:rPr lang="pt-BR" sz="1600" dirty="0" smtClean="0"/>
              <a:t>i + </a:t>
            </a:r>
            <a:r>
              <a:rPr lang="pt-BR" sz="1600" dirty="0"/>
              <a:t>" será executada em "+ tempo + "</a:t>
            </a:r>
            <a:r>
              <a:rPr lang="pt-BR" sz="1600" dirty="0" err="1"/>
              <a:t>ms</a:t>
            </a:r>
            <a:r>
              <a:rPr lang="pt-BR" sz="1600" dirty="0"/>
              <a:t>.");</a:t>
            </a:r>
          </a:p>
          <a:p>
            <a:pPr>
              <a:buNone/>
            </a:pPr>
            <a:r>
              <a:rPr lang="pt-BR" sz="1600" dirty="0" smtClean="0"/>
              <a:t>                             // </a:t>
            </a:r>
            <a:r>
              <a:rPr lang="pt-BR" sz="1600" dirty="0"/>
              <a:t>Escalona a execução da thread</a:t>
            </a:r>
          </a:p>
          <a:p>
            <a:pPr>
              <a:buNone/>
            </a:pPr>
            <a:r>
              <a:rPr lang="pt-BR" sz="1600" dirty="0" smtClean="0"/>
              <a:t>                             </a:t>
            </a:r>
            <a:r>
              <a:rPr lang="pt-BR" sz="1600" dirty="0" err="1" smtClean="0"/>
              <a:t>exec</a:t>
            </a:r>
            <a:r>
              <a:rPr lang="pt-BR" sz="1600" dirty="0" smtClean="0"/>
              <a:t>.</a:t>
            </a:r>
            <a:r>
              <a:rPr lang="pt-BR" sz="1600" b="1" dirty="0" err="1" smtClean="0">
                <a:solidFill>
                  <a:srgbClr val="0000FF"/>
                </a:solidFill>
              </a:rPr>
              <a:t>schedule</a:t>
            </a:r>
            <a:r>
              <a:rPr lang="pt-BR" sz="1600" dirty="0" smtClean="0"/>
              <a:t>(</a:t>
            </a:r>
            <a:r>
              <a:rPr lang="pt-BR" sz="1600" dirty="0" err="1" smtClean="0"/>
              <a:t>new</a:t>
            </a:r>
            <a:r>
              <a:rPr lang="pt-BR" sz="1600" dirty="0" smtClean="0"/>
              <a:t> </a:t>
            </a:r>
            <a:r>
              <a:rPr lang="pt-BR" sz="1600" dirty="0" err="1"/>
              <a:t>ScheduleThread</a:t>
            </a:r>
            <a:r>
              <a:rPr lang="pt-BR" sz="1600" dirty="0" smtClean="0"/>
              <a:t>(), tempo, </a:t>
            </a:r>
            <a:r>
              <a:rPr lang="pt-BR" sz="1600" dirty="0" err="1" smtClean="0"/>
              <a:t>TimeUnit</a:t>
            </a:r>
            <a:r>
              <a:rPr lang="pt-BR" sz="1600" dirty="0" smtClean="0"/>
              <a:t>.MILLISECONDS);                                       </a:t>
            </a:r>
            <a:endParaRPr lang="pt-BR" sz="1600" dirty="0"/>
          </a:p>
          <a:p>
            <a:pPr>
              <a:buNone/>
            </a:pPr>
            <a:r>
              <a:rPr lang="pt-BR" sz="1600" dirty="0" smtClean="0"/>
              <a:t>                     }</a:t>
            </a:r>
            <a:endParaRPr lang="pt-BR" sz="1600" dirty="0"/>
          </a:p>
          <a:p>
            <a:pPr>
              <a:buNone/>
            </a:pPr>
            <a:r>
              <a:rPr lang="pt-BR" sz="1600" dirty="0" smtClean="0"/>
              <a:t>                     </a:t>
            </a:r>
            <a:r>
              <a:rPr lang="pt-BR" sz="1600" dirty="0" err="1" smtClean="0"/>
              <a:t>exec</a:t>
            </a:r>
            <a:r>
              <a:rPr lang="pt-BR" sz="1600" dirty="0" smtClean="0"/>
              <a:t>.shutdown</a:t>
            </a:r>
            <a:r>
              <a:rPr lang="pt-BR" sz="1600" dirty="0"/>
              <a:t>();</a:t>
            </a:r>
          </a:p>
          <a:p>
            <a:pPr>
              <a:buNone/>
            </a:pPr>
            <a:r>
              <a:rPr lang="pt-BR" sz="1600" dirty="0" smtClean="0"/>
              <a:t>           }</a:t>
            </a:r>
          </a:p>
          <a:p>
            <a:pPr>
              <a:buNone/>
            </a:pPr>
            <a:r>
              <a:rPr lang="pt-BR" sz="1600" dirty="0" smtClean="0"/>
              <a:t>}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Método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scheduleAtFixedRate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Os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scheduleAtFixedRate</a:t>
            </a:r>
            <a:r>
              <a:rPr lang="en-US" dirty="0" smtClean="0"/>
              <a:t>  e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scheduleWithFixedDelay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criam</a:t>
            </a:r>
            <a:r>
              <a:rPr lang="en-US" dirty="0" smtClean="0">
                <a:cs typeface="Courier New" pitchFamily="49" charset="0"/>
              </a:rPr>
              <a:t> e </a:t>
            </a:r>
            <a:r>
              <a:rPr lang="en-US" dirty="0" err="1" smtClean="0">
                <a:cs typeface="Courier New" pitchFamily="49" charset="0"/>
              </a:rPr>
              <a:t>executam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tarefas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que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rodam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periodicamente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dirty="0" err="1" smtClean="0">
                <a:cs typeface="Courier New" pitchFamily="49" charset="0"/>
              </a:rPr>
              <a:t>até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serem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canceladas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scheduleWithFixedDelay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(</a:t>
            </a:r>
            <a:r>
              <a:rPr lang="en-US" dirty="0" err="1" smtClean="0">
                <a:cs typeface="Courier New" pitchFamily="49" charset="0"/>
              </a:rPr>
              <a:t>não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usado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aqui</a:t>
            </a:r>
            <a:r>
              <a:rPr lang="en-US" dirty="0" smtClean="0">
                <a:cs typeface="Courier New" pitchFamily="49" charset="0"/>
              </a:rPr>
              <a:t>)</a:t>
            </a:r>
          </a:p>
          <a:p>
            <a:endParaRPr lang="en-US" dirty="0" smtClean="0">
              <a:cs typeface="Courier New" pitchFamily="49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com </a:t>
            </a:r>
            <a:r>
              <a:rPr lang="pt-BR" dirty="0" err="1" smtClean="0">
                <a:solidFill>
                  <a:srgbClr val="0000FF"/>
                </a:solidFill>
              </a:rPr>
              <a:t>await</a:t>
            </a:r>
            <a:r>
              <a:rPr lang="pt-BR" dirty="0" smtClean="0">
                <a:solidFill>
                  <a:srgbClr val="0000FF"/>
                </a:solidFill>
              </a:rPr>
              <a:t>.</a:t>
            </a:r>
            <a:r>
              <a:rPr lang="pt-BR" dirty="0" err="1" smtClean="0">
                <a:solidFill>
                  <a:srgbClr val="0000FF"/>
                </a:solidFill>
              </a:rPr>
              <a:t>Termination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hlinkClick r:id="rId2"/>
              </a:rPr>
              <a:t>http://www.java2s.com/Code/JavaAPI/java.util.concurrent/ExecutorServiceawaitTerminationlongtimeoutTimeUnitunit.htm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/>
              <a:t>Execução periódica com </a:t>
            </a:r>
            <a:r>
              <a:rPr lang="pt-BR" sz="3200" dirty="0" err="1"/>
              <a:t>ScheduledExecutor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1556791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/>
              <a:t>import</a:t>
            </a:r>
            <a:r>
              <a:rPr lang="pt-BR" dirty="0"/>
              <a:t> </a:t>
            </a:r>
            <a:r>
              <a:rPr lang="pt-BR" dirty="0" err="1"/>
              <a:t>java</a:t>
            </a:r>
            <a:r>
              <a:rPr lang="pt-BR" dirty="0"/>
              <a:t>.</a:t>
            </a:r>
            <a:r>
              <a:rPr lang="pt-BR" dirty="0" err="1"/>
              <a:t>util.concurrent.*;</a:t>
            </a:r>
            <a:endParaRPr lang="pt-BR" dirty="0"/>
          </a:p>
          <a:p>
            <a:r>
              <a:rPr lang="en-US" dirty="0"/>
              <a:t>public class </a:t>
            </a:r>
            <a:r>
              <a:rPr lang="en-US" dirty="0" err="1"/>
              <a:t>CountdownThread</a:t>
            </a:r>
            <a:r>
              <a:rPr lang="en-US" dirty="0"/>
              <a:t> extends Thread {</a:t>
            </a:r>
          </a:p>
          <a:p>
            <a:r>
              <a:rPr lang="it-IT" dirty="0" smtClean="0"/>
              <a:t>       private </a:t>
            </a:r>
            <a:r>
              <a:rPr lang="it-IT" dirty="0"/>
              <a:t>static long tempo = 0, cont = 10, espera = 5, intervalo = 1;</a:t>
            </a:r>
          </a:p>
          <a:p>
            <a:r>
              <a:rPr lang="en-US" dirty="0" smtClean="0"/>
              <a:t>       public </a:t>
            </a:r>
            <a:r>
              <a:rPr lang="en-US" dirty="0" err="1"/>
              <a:t>CountdownThread</a:t>
            </a:r>
            <a:r>
              <a:rPr lang="en-US" dirty="0"/>
              <a:t>(long tempo) { </a:t>
            </a:r>
            <a:r>
              <a:rPr lang="en-US" dirty="0" err="1"/>
              <a:t>this.tempo</a:t>
            </a:r>
            <a:r>
              <a:rPr lang="en-US" dirty="0"/>
              <a:t> = tempo; }</a:t>
            </a:r>
          </a:p>
          <a:p>
            <a:r>
              <a:rPr lang="pt-BR" dirty="0" smtClean="0"/>
              <a:t>       </a:t>
            </a:r>
            <a:r>
              <a:rPr lang="pt-BR" dirty="0" err="1" smtClean="0"/>
              <a:t>public</a:t>
            </a:r>
            <a:r>
              <a:rPr lang="pt-BR" dirty="0" smtClean="0"/>
              <a:t> </a:t>
            </a:r>
            <a:r>
              <a:rPr lang="pt-BR" dirty="0" err="1"/>
              <a:t>void</a:t>
            </a:r>
            <a:r>
              <a:rPr lang="pt-BR" dirty="0"/>
              <a:t> </a:t>
            </a:r>
            <a:r>
              <a:rPr lang="pt-BR" dirty="0" err="1"/>
              <a:t>run</a:t>
            </a:r>
            <a:r>
              <a:rPr lang="pt-BR" dirty="0"/>
              <a:t> () {</a:t>
            </a:r>
          </a:p>
          <a:p>
            <a:r>
              <a:rPr lang="pt-BR" dirty="0" smtClean="0"/>
              <a:t>            System.</a:t>
            </a:r>
            <a:r>
              <a:rPr lang="pt-BR" dirty="0" err="1" smtClean="0"/>
              <a:t>out.println</a:t>
            </a:r>
            <a:r>
              <a:rPr lang="pt-BR" dirty="0" smtClean="0"/>
              <a:t>(tempo </a:t>
            </a:r>
            <a:r>
              <a:rPr lang="pt-BR" dirty="0"/>
              <a:t>+"segundos para o encerramento.");</a:t>
            </a:r>
          </a:p>
          <a:p>
            <a:r>
              <a:rPr lang="pt-BR" dirty="0" smtClean="0"/>
              <a:t>             tempo-</a:t>
            </a:r>
            <a:r>
              <a:rPr lang="pt-BR" dirty="0"/>
              <a:t>-; }</a:t>
            </a:r>
          </a:p>
          <a:p>
            <a:r>
              <a:rPr lang="en-US" dirty="0" smtClean="0"/>
              <a:t>       public </a:t>
            </a:r>
            <a:r>
              <a:rPr lang="en-US" dirty="0"/>
              <a:t>static void main(String </a:t>
            </a:r>
            <a:r>
              <a:rPr lang="en-US" dirty="0" err="1"/>
              <a:t>args</a:t>
            </a:r>
            <a:r>
              <a:rPr lang="en-US" dirty="0"/>
              <a:t>[]) {</a:t>
            </a:r>
          </a:p>
          <a:p>
            <a:r>
              <a:rPr lang="pt-BR" dirty="0" smtClean="0"/>
              <a:t>             </a:t>
            </a:r>
            <a:r>
              <a:rPr lang="pt-BR" dirty="0" err="1" smtClean="0"/>
              <a:t>ScheduledExecutorService</a:t>
            </a:r>
            <a:r>
              <a:rPr lang="pt-BR" dirty="0" smtClean="0"/>
              <a:t> </a:t>
            </a:r>
            <a:r>
              <a:rPr lang="pt-BR" dirty="0" err="1"/>
              <a:t>exec</a:t>
            </a:r>
            <a:r>
              <a:rPr lang="pt-BR" dirty="0"/>
              <a:t> =</a:t>
            </a:r>
          </a:p>
          <a:p>
            <a:r>
              <a:rPr lang="pt-BR" dirty="0" smtClean="0"/>
              <a:t>                     </a:t>
            </a:r>
            <a:r>
              <a:rPr lang="pt-BR" dirty="0" err="1" smtClean="0"/>
              <a:t>Executors</a:t>
            </a:r>
            <a:r>
              <a:rPr lang="pt-BR" dirty="0" smtClean="0"/>
              <a:t>.</a:t>
            </a:r>
            <a:r>
              <a:rPr lang="pt-BR" b="1" dirty="0" err="1" smtClean="0"/>
              <a:t>newSingleThreadScheduledExecutor</a:t>
            </a:r>
            <a:r>
              <a:rPr lang="pt-BR" b="1" dirty="0"/>
              <a:t>(</a:t>
            </a:r>
            <a:r>
              <a:rPr lang="pt-BR" dirty="0"/>
              <a:t>);</a:t>
            </a:r>
          </a:p>
          <a:p>
            <a:r>
              <a:rPr lang="pt-BR" dirty="0" smtClean="0"/>
              <a:t>              </a:t>
            </a:r>
            <a:r>
              <a:rPr lang="pt-BR" dirty="0" err="1" smtClean="0"/>
              <a:t>exec</a:t>
            </a:r>
            <a:r>
              <a:rPr lang="pt-BR" dirty="0" smtClean="0"/>
              <a:t>.</a:t>
            </a:r>
            <a:r>
              <a:rPr lang="pt-BR" b="1" dirty="0" err="1" smtClean="0"/>
              <a:t>scheduleAtFixedRate</a:t>
            </a:r>
            <a:r>
              <a:rPr lang="pt-BR" dirty="0" smtClean="0"/>
              <a:t>(</a:t>
            </a:r>
            <a:r>
              <a:rPr lang="pt-BR" dirty="0" err="1" smtClean="0"/>
              <a:t>new</a:t>
            </a:r>
            <a:r>
              <a:rPr lang="pt-BR" dirty="0" smtClean="0"/>
              <a:t> </a:t>
            </a:r>
            <a:r>
              <a:rPr lang="pt-BR" dirty="0" err="1"/>
              <a:t>CountdownThread</a:t>
            </a:r>
            <a:r>
              <a:rPr lang="pt-BR" dirty="0"/>
              <a:t>(</a:t>
            </a:r>
            <a:r>
              <a:rPr lang="pt-BR" dirty="0" err="1"/>
              <a:t>cont</a:t>
            </a:r>
            <a:r>
              <a:rPr lang="pt-BR" dirty="0"/>
              <a:t>),</a:t>
            </a:r>
          </a:p>
          <a:p>
            <a:r>
              <a:rPr lang="pt-BR" dirty="0" smtClean="0"/>
              <a:t>                      espera</a:t>
            </a:r>
            <a:r>
              <a:rPr lang="pt-BR" dirty="0"/>
              <a:t>, intervalo, </a:t>
            </a:r>
            <a:r>
              <a:rPr lang="pt-BR" dirty="0" err="1"/>
              <a:t>TimeUnit</a:t>
            </a:r>
            <a:r>
              <a:rPr lang="pt-BR" dirty="0"/>
              <a:t>.SECONDS);</a:t>
            </a:r>
          </a:p>
          <a:p>
            <a:r>
              <a:rPr lang="pt-BR" dirty="0" smtClean="0"/>
              <a:t>              </a:t>
            </a:r>
            <a:r>
              <a:rPr lang="pt-BR" dirty="0" err="1" smtClean="0"/>
              <a:t>try</a:t>
            </a:r>
            <a:r>
              <a:rPr lang="pt-BR" dirty="0" smtClean="0"/>
              <a:t> </a:t>
            </a:r>
            <a:r>
              <a:rPr lang="pt-BR" dirty="0"/>
              <a:t>{ </a:t>
            </a:r>
            <a:r>
              <a:rPr lang="pt-BR" dirty="0" err="1"/>
              <a:t>exec</a:t>
            </a:r>
            <a:r>
              <a:rPr lang="pt-BR" dirty="0"/>
              <a:t>.</a:t>
            </a:r>
            <a:r>
              <a:rPr lang="pt-BR" b="1" dirty="0" err="1"/>
              <a:t>awaitTermination</a:t>
            </a:r>
            <a:r>
              <a:rPr lang="pt-BR" dirty="0"/>
              <a:t>(</a:t>
            </a:r>
            <a:r>
              <a:rPr lang="pt-BR" dirty="0" err="1"/>
              <a:t>cont</a:t>
            </a:r>
            <a:r>
              <a:rPr lang="pt-BR" dirty="0"/>
              <a:t>+espera, </a:t>
            </a:r>
            <a:r>
              <a:rPr lang="pt-BR" dirty="0" err="1"/>
              <a:t>TimeUnit</a:t>
            </a:r>
            <a:r>
              <a:rPr lang="pt-BR" dirty="0"/>
              <a:t>.SECONDS);</a:t>
            </a:r>
          </a:p>
          <a:p>
            <a:r>
              <a:rPr lang="pt-BR" dirty="0" smtClean="0"/>
              <a:t>              } </a:t>
            </a:r>
            <a:r>
              <a:rPr lang="pt-BR" dirty="0"/>
              <a:t>catch (</a:t>
            </a:r>
            <a:r>
              <a:rPr lang="pt-BR" dirty="0" err="1"/>
              <a:t>InterruptedException</a:t>
            </a:r>
            <a:r>
              <a:rPr lang="pt-BR" dirty="0"/>
              <a:t> </a:t>
            </a:r>
            <a:r>
              <a:rPr lang="pt-BR" dirty="0" err="1"/>
              <a:t>ie</a:t>
            </a:r>
            <a:r>
              <a:rPr lang="pt-BR" dirty="0"/>
              <a:t>) { </a:t>
            </a:r>
            <a:r>
              <a:rPr lang="pt-BR" dirty="0" err="1"/>
              <a:t>ie</a:t>
            </a:r>
            <a:r>
              <a:rPr lang="pt-BR" dirty="0"/>
              <a:t>.</a:t>
            </a:r>
            <a:r>
              <a:rPr lang="pt-BR" dirty="0" err="1"/>
              <a:t>printStackTrace</a:t>
            </a:r>
            <a:r>
              <a:rPr lang="pt-BR" dirty="0"/>
              <a:t>(); }</a:t>
            </a:r>
          </a:p>
          <a:p>
            <a:r>
              <a:rPr lang="pt-BR" dirty="0" smtClean="0"/>
              <a:t>              </a:t>
            </a:r>
            <a:r>
              <a:rPr lang="pt-BR" dirty="0" err="1" smtClean="0"/>
              <a:t>exec</a:t>
            </a:r>
            <a:r>
              <a:rPr lang="pt-BR" dirty="0" smtClean="0"/>
              <a:t>.shutdown</a:t>
            </a:r>
            <a:r>
              <a:rPr lang="pt-BR" dirty="0"/>
              <a:t>();</a:t>
            </a:r>
          </a:p>
          <a:p>
            <a:r>
              <a:rPr lang="pt-BR" dirty="0" smtClean="0"/>
              <a:t>       }</a:t>
            </a:r>
            <a:endParaRPr lang="pt-BR" dirty="0"/>
          </a:p>
          <a:p>
            <a:r>
              <a:rPr lang="pt-BR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Grupos de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dirty="0" smtClean="0"/>
              <a:t>A </a:t>
            </a:r>
            <a:r>
              <a:rPr lang="pt-BR" dirty="0"/>
              <a:t>classe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ThreadGroup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/>
              <a:t>define um </a:t>
            </a:r>
            <a:r>
              <a:rPr lang="pt-BR" b="1" dirty="0"/>
              <a:t>grupo de</a:t>
            </a:r>
          </a:p>
          <a:p>
            <a:pPr>
              <a:buNone/>
            </a:pPr>
            <a:r>
              <a:rPr lang="pt-BR" b="1" dirty="0" smtClean="0"/>
              <a:t>       threads </a:t>
            </a:r>
            <a:r>
              <a:rPr lang="pt-BR" b="1" dirty="0"/>
              <a:t>que são controladas </a:t>
            </a:r>
            <a:r>
              <a:rPr lang="pt-BR" b="1" dirty="0" smtClean="0"/>
              <a:t>conjuntamente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/>
          </a:p>
          <a:p>
            <a:r>
              <a:rPr lang="pt-BR" dirty="0"/>
              <a:t> </a:t>
            </a:r>
            <a:r>
              <a:rPr lang="pt-BR" b="1" dirty="0"/>
              <a:t>O grupo </a:t>
            </a:r>
            <a:r>
              <a:rPr lang="pt-BR" b="1" dirty="0" smtClean="0"/>
              <a:t>de thread </a:t>
            </a:r>
            <a:r>
              <a:rPr lang="pt-BR" b="1" dirty="0"/>
              <a:t>é definido usando o</a:t>
            </a:r>
          </a:p>
          <a:p>
            <a:pPr>
              <a:buNone/>
            </a:pPr>
            <a:r>
              <a:rPr lang="pt-BR" b="1" dirty="0" smtClean="0"/>
              <a:t>        construtor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Thread(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ThreadGroup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... )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// </a:t>
            </a:r>
            <a:r>
              <a:rPr lang="pt-BR" dirty="0"/>
              <a:t>Cria grupo de Threads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ThreadGroup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ThreadGroup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MyThreads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buNone/>
            </a:pPr>
            <a:r>
              <a:rPr lang="pt-BR" dirty="0" smtClean="0"/>
              <a:t>        ...</a:t>
            </a:r>
            <a:endParaRPr lang="pt-BR" dirty="0"/>
          </a:p>
          <a:p>
            <a:pPr>
              <a:buNone/>
            </a:pPr>
            <a:r>
              <a:rPr lang="pt-BR" dirty="0" smtClean="0"/>
              <a:t>        // </a:t>
            </a:r>
            <a:r>
              <a:rPr lang="pt-BR" dirty="0"/>
              <a:t>Cria Threads e as insere no grupo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Thread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myThread1 = 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MyThread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myGroup,"MyThread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"+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Thread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myThread2 = 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MyThread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myGroup,"MyThread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"+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dirty="0" smtClean="0"/>
              <a:t>         ...</a:t>
            </a:r>
            <a:endParaRPr lang="pt-BR" dirty="0"/>
          </a:p>
          <a:p>
            <a:pPr>
              <a:buNone/>
            </a:pPr>
            <a:r>
              <a:rPr lang="pt-BR" dirty="0" smtClean="0"/>
              <a:t>        // </a:t>
            </a:r>
            <a:r>
              <a:rPr lang="pt-BR" dirty="0"/>
              <a:t>Interrompe todas as Threads do grupo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group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interrupt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...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locais em Threads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/>
              <a:t>A classe </a:t>
            </a:r>
            <a:r>
              <a:rPr lang="pt-BR" dirty="0" err="1">
                <a:latin typeface="Courier New" pitchFamily="49" charset="0"/>
                <a:cs typeface="Courier New" pitchFamily="49" charset="0"/>
              </a:rPr>
              <a:t>ThreadLoca</a:t>
            </a:r>
            <a:r>
              <a:rPr lang="pt-BR" dirty="0" err="1"/>
              <a:t>l</a:t>
            </a:r>
            <a:r>
              <a:rPr lang="pt-BR" dirty="0"/>
              <a:t> permite </a:t>
            </a:r>
            <a:r>
              <a:rPr lang="pt-BR" b="1" dirty="0"/>
              <a:t>criar </a:t>
            </a:r>
            <a:r>
              <a:rPr lang="pt-BR" b="1" dirty="0" smtClean="0"/>
              <a:t>variáveis</a:t>
            </a:r>
            <a:br>
              <a:rPr lang="pt-BR" b="1" dirty="0" smtClean="0"/>
            </a:br>
            <a:r>
              <a:rPr lang="pt-BR" b="1" dirty="0" smtClean="0"/>
              <a:t>locais </a:t>
            </a:r>
            <a:r>
              <a:rPr lang="pt-BR" b="1" dirty="0"/>
              <a:t>para </a:t>
            </a:r>
            <a:r>
              <a:rPr lang="pt-BR" b="1" dirty="0" smtClean="0"/>
              <a:t>threads </a:t>
            </a:r>
            <a:r>
              <a:rPr lang="pt-BR" dirty="0"/>
              <a:t>(ou seja, </a:t>
            </a:r>
            <a:r>
              <a:rPr lang="pt-BR" dirty="0" smtClean="0"/>
              <a:t>variáveis que </a:t>
            </a:r>
            <a:r>
              <a:rPr lang="pt-BR" dirty="0"/>
              <a:t>têm </a:t>
            </a:r>
            <a:r>
              <a:rPr lang="pt-BR" dirty="0" smtClean="0"/>
              <a:t>valores distintos </a:t>
            </a:r>
            <a:r>
              <a:rPr lang="pt-BR" dirty="0"/>
              <a:t>para cada </a:t>
            </a:r>
            <a:r>
              <a:rPr lang="pt-BR" dirty="0" smtClean="0"/>
              <a:t>thread).</a:t>
            </a:r>
          </a:p>
          <a:p>
            <a:endParaRPr lang="pt-BR" sz="3400" dirty="0" smtClean="0"/>
          </a:p>
          <a:p>
            <a:r>
              <a:rPr lang="pt-BR" sz="3400" dirty="0" smtClean="0"/>
              <a:t>// </a:t>
            </a:r>
            <a:r>
              <a:rPr lang="pt-BR" sz="3400" dirty="0"/>
              <a:t>Cria variável local</a:t>
            </a:r>
          </a:p>
          <a:p>
            <a:pPr>
              <a:buNone/>
            </a:pPr>
            <a:r>
              <a:rPr lang="en-US" sz="3400" dirty="0" smtClean="0"/>
              <a:t>     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ThreadLocal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valorLocal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3400" dirty="0" err="1">
                <a:latin typeface="Courier New" pitchFamily="49" charset="0"/>
                <a:cs typeface="Courier New" pitchFamily="49" charset="0"/>
              </a:rPr>
              <a:t>ThreadLocal</a:t>
            </a:r>
            <a:r>
              <a:rPr lang="en-US" sz="3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pt-BR" sz="3400" dirty="0" smtClean="0"/>
              <a:t>        ...</a:t>
            </a:r>
            <a:endParaRPr lang="pt-BR" sz="3400" dirty="0"/>
          </a:p>
          <a:p>
            <a:pPr>
              <a:buNone/>
            </a:pPr>
            <a:r>
              <a:rPr lang="pt-BR" sz="3400" dirty="0" smtClean="0"/>
              <a:t>      // </a:t>
            </a:r>
            <a:r>
              <a:rPr lang="pt-BR" sz="3400" dirty="0"/>
              <a:t>Define o valor da variável </a:t>
            </a:r>
            <a:r>
              <a:rPr lang="pt-BR" sz="3400" dirty="0" smtClean="0"/>
              <a:t>local para uma thread</a:t>
            </a:r>
            <a:endParaRPr lang="pt-BR" sz="3400" dirty="0"/>
          </a:p>
          <a:p>
            <a:pPr>
              <a:buNone/>
            </a:pPr>
            <a:r>
              <a:rPr lang="pt-BR" sz="3400" dirty="0" smtClean="0"/>
              <a:t>      </a:t>
            </a:r>
            <a:r>
              <a:rPr lang="pt-BR" sz="3400" dirty="0" err="1" smtClean="0">
                <a:latin typeface="Courier New" pitchFamily="49" charset="0"/>
                <a:cs typeface="Courier New" pitchFamily="49" charset="0"/>
              </a:rPr>
              <a:t>valorLocal</a:t>
            </a:r>
            <a:r>
              <a:rPr lang="pt-BR" sz="3400" dirty="0" smtClean="0">
                <a:latin typeface="Courier New" pitchFamily="49" charset="0"/>
                <a:cs typeface="Courier New" pitchFamily="49" charset="0"/>
              </a:rPr>
              <a:t>.set(</a:t>
            </a:r>
            <a:r>
              <a:rPr lang="pt-BR" sz="34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(10));</a:t>
            </a:r>
          </a:p>
          <a:p>
            <a:pPr>
              <a:buNone/>
            </a:pPr>
            <a:r>
              <a:rPr lang="pt-BR" sz="3400" dirty="0" smtClean="0"/>
              <a:t>      // </a:t>
            </a:r>
            <a:r>
              <a:rPr lang="pt-BR" sz="3400" dirty="0"/>
              <a:t>Obtém o valor de </a:t>
            </a:r>
            <a:r>
              <a:rPr lang="pt-BR" sz="3400" dirty="0" smtClean="0"/>
              <a:t>valor </a:t>
            </a:r>
            <a:r>
              <a:rPr lang="pt-BR" sz="3400" dirty="0"/>
              <a:t>correspondente a </a:t>
            </a:r>
            <a:r>
              <a:rPr lang="pt-BR" sz="3400" dirty="0" smtClean="0"/>
              <a:t>essa thread</a:t>
            </a:r>
            <a:endParaRPr lang="pt-BR" sz="3400" dirty="0"/>
          </a:p>
          <a:p>
            <a:pPr>
              <a:buNone/>
            </a:pPr>
            <a:r>
              <a:rPr lang="pt-BR" sz="3400" dirty="0" smtClean="0"/>
              <a:t>      </a:t>
            </a:r>
            <a:r>
              <a:rPr lang="pt-BR" sz="3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valor = ((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valorLocal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()).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intValue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(); // valor = </a:t>
            </a:r>
            <a:r>
              <a:rPr lang="pt-BR" sz="3400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pt-BR" sz="3400" dirty="0" smtClean="0"/>
              <a:t/>
            </a:r>
            <a:br>
              <a:rPr lang="pt-BR" sz="3400" dirty="0" smtClean="0"/>
            </a:br>
            <a:r>
              <a:rPr lang="pt-BR" sz="3400" dirty="0" smtClean="0"/>
              <a:t>... </a:t>
            </a:r>
            <a:endParaRPr lang="pt-BR" sz="3400" dirty="0"/>
          </a:p>
          <a:p>
            <a:pPr>
              <a:buNone/>
            </a:pPr>
            <a:r>
              <a:rPr lang="pt-BR" sz="3400" dirty="0" smtClean="0"/>
              <a:t>      // </a:t>
            </a:r>
            <a:r>
              <a:rPr lang="pt-BR" sz="3400" dirty="0"/>
              <a:t>Outra thread pode acessar a mesma variável e obter outro valor</a:t>
            </a:r>
          </a:p>
          <a:p>
            <a:pPr>
              <a:buNone/>
            </a:pPr>
            <a:r>
              <a:rPr lang="pt-BR" sz="3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3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valor = ((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Integer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valorLocal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()).</a:t>
            </a:r>
            <a:r>
              <a:rPr lang="pt-BR" sz="3400" dirty="0" err="1">
                <a:latin typeface="Courier New" pitchFamily="49" charset="0"/>
                <a:cs typeface="Courier New" pitchFamily="49" charset="0"/>
              </a:rPr>
              <a:t>intValue</a:t>
            </a:r>
            <a:r>
              <a:rPr lang="pt-BR" sz="3400" dirty="0">
                <a:latin typeface="Courier New" pitchFamily="49" charset="0"/>
                <a:cs typeface="Courier New" pitchFamily="49" charset="0"/>
              </a:rPr>
              <a:t>(); // valor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usando </a:t>
            </a:r>
            <a:r>
              <a:rPr lang="pt-BR" dirty="0" err="1" smtClean="0"/>
              <a:t>ThreadLocal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hlinkClick r:id="rId2"/>
            </a:endParaRPr>
          </a:p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http://www.antoniorafael.eti.br/index.</a:t>
            </a:r>
            <a:r>
              <a:rPr lang="pt-BR" dirty="0" err="1" smtClean="0">
                <a:hlinkClick r:id="rId2"/>
              </a:rPr>
              <a:t>php</a:t>
            </a:r>
            <a:r>
              <a:rPr lang="pt-BR" dirty="0" smtClean="0">
                <a:hlinkClick r:id="rId2"/>
              </a:rPr>
              <a:t>?</a:t>
            </a:r>
            <a:r>
              <a:rPr lang="pt-BR" dirty="0" err="1" smtClean="0">
                <a:hlinkClick r:id="rId2"/>
              </a:rPr>
              <a:t>option</a:t>
            </a:r>
            <a:r>
              <a:rPr lang="pt-BR" dirty="0" smtClean="0">
                <a:hlinkClick r:id="rId2"/>
              </a:rPr>
              <a:t>=</a:t>
            </a:r>
            <a:r>
              <a:rPr lang="pt-BR" dirty="0" err="1" smtClean="0">
                <a:hlinkClick r:id="rId2"/>
              </a:rPr>
              <a:t>com_content&amp;view</a:t>
            </a:r>
            <a:r>
              <a:rPr lang="pt-BR" dirty="0" smtClean="0">
                <a:hlinkClick r:id="rId2"/>
              </a:rPr>
              <a:t>=</a:t>
            </a:r>
            <a:r>
              <a:rPr lang="pt-BR" dirty="0" err="1" smtClean="0">
                <a:hlinkClick r:id="rId2"/>
              </a:rPr>
              <a:t>article&amp;id</a:t>
            </a:r>
            <a:r>
              <a:rPr lang="pt-BR" dirty="0" smtClean="0">
                <a:hlinkClick r:id="rId2"/>
              </a:rPr>
              <a:t>=58:</a:t>
            </a:r>
            <a:r>
              <a:rPr lang="pt-BR" dirty="0" err="1" smtClean="0">
                <a:hlinkClick r:id="rId2"/>
              </a:rPr>
              <a:t>usando-threadlocal&amp;catid</a:t>
            </a:r>
            <a:r>
              <a:rPr lang="pt-BR" dirty="0" smtClean="0">
                <a:hlinkClick r:id="rId2"/>
              </a:rPr>
              <a:t>=37:</a:t>
            </a:r>
            <a:r>
              <a:rPr lang="pt-BR" dirty="0" err="1" smtClean="0">
                <a:hlinkClick r:id="rId2"/>
              </a:rPr>
              <a:t>conceitos-avancados&amp;Itemid</a:t>
            </a:r>
            <a:r>
              <a:rPr lang="pt-BR" dirty="0" smtClean="0">
                <a:hlinkClick r:id="rId2"/>
              </a:rPr>
              <a:t>=56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Tarefa para Adormecimento e Despertar de Threads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335846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public </a:t>
            </a:r>
            <a:r>
              <a:rPr lang="en-US" sz="2000" dirty="0"/>
              <a:t>class </a:t>
            </a:r>
            <a:r>
              <a:rPr lang="en-US" sz="2000" dirty="0" err="1"/>
              <a:t>ThreadSleep</a:t>
            </a:r>
            <a:r>
              <a:rPr lang="en-US" sz="2000" dirty="0"/>
              <a:t> extends Thread {</a:t>
            </a:r>
          </a:p>
          <a:p>
            <a:r>
              <a:rPr lang="pt-BR" sz="2000" dirty="0" smtClean="0"/>
              <a:t>     </a:t>
            </a:r>
            <a:r>
              <a:rPr lang="pt-BR" sz="2000" dirty="0" err="1" smtClean="0"/>
              <a:t>private</a:t>
            </a:r>
            <a:r>
              <a:rPr lang="pt-BR" sz="2000" dirty="0" smtClean="0"/>
              <a:t> </a:t>
            </a:r>
            <a:r>
              <a:rPr lang="pt-BR" sz="2000" dirty="0" err="1"/>
              <a:t>long</a:t>
            </a:r>
            <a:r>
              <a:rPr lang="pt-BR" sz="2000" dirty="0"/>
              <a:t> tempo = 0;</a:t>
            </a:r>
          </a:p>
          <a:p>
            <a:r>
              <a:rPr lang="pt-BR" sz="2000" dirty="0" smtClean="0"/>
              <a:t>     </a:t>
            </a:r>
            <a:r>
              <a:rPr lang="pt-BR" sz="2000" dirty="0" err="1" smtClean="0"/>
              <a:t>public</a:t>
            </a:r>
            <a:r>
              <a:rPr lang="pt-BR" sz="2000" dirty="0" smtClean="0"/>
              <a:t> </a:t>
            </a:r>
            <a:r>
              <a:rPr lang="pt-BR" sz="2000" dirty="0" err="1"/>
              <a:t>ThreadSleep</a:t>
            </a:r>
            <a:r>
              <a:rPr lang="pt-BR" sz="2000" dirty="0"/>
              <a:t>(</a:t>
            </a:r>
            <a:r>
              <a:rPr lang="pt-BR" sz="2000" dirty="0" err="1"/>
              <a:t>long</a:t>
            </a:r>
            <a:r>
              <a:rPr lang="pt-BR" sz="2000" dirty="0"/>
              <a:t> tempo) { </a:t>
            </a:r>
            <a:r>
              <a:rPr lang="pt-BR" sz="2000" dirty="0" err="1"/>
              <a:t>this</a:t>
            </a:r>
            <a:r>
              <a:rPr lang="pt-BR" sz="2000" dirty="0"/>
              <a:t>.tempo = tempo; } // Construtor</a:t>
            </a:r>
          </a:p>
          <a:p>
            <a:r>
              <a:rPr lang="pt-BR" sz="2000" dirty="0" smtClean="0"/>
              <a:t>     </a:t>
            </a:r>
            <a:r>
              <a:rPr lang="pt-BR" sz="2000" dirty="0" err="1" smtClean="0"/>
              <a:t>public</a:t>
            </a:r>
            <a:r>
              <a:rPr lang="pt-BR" sz="2000" dirty="0" smtClean="0"/>
              <a:t> </a:t>
            </a:r>
            <a:r>
              <a:rPr lang="pt-BR" sz="2000" dirty="0" err="1"/>
              <a:t>void</a:t>
            </a:r>
            <a:r>
              <a:rPr lang="pt-BR" sz="2000" dirty="0"/>
              <a:t> </a:t>
            </a:r>
            <a:r>
              <a:rPr lang="pt-BR" sz="2000" dirty="0" err="1"/>
              <a:t>run</a:t>
            </a:r>
            <a:r>
              <a:rPr lang="pt-BR" sz="2000" dirty="0"/>
              <a:t>() { // Código da Thread</a:t>
            </a:r>
          </a:p>
          <a:p>
            <a:r>
              <a:rPr lang="pt-BR" sz="2000" dirty="0" smtClean="0"/>
              <a:t>           System.</a:t>
            </a:r>
            <a:r>
              <a:rPr lang="pt-BR" sz="2000" dirty="0" err="1" smtClean="0"/>
              <a:t>out.println</a:t>
            </a:r>
            <a:r>
              <a:rPr lang="pt-BR" sz="2000" dirty="0" smtClean="0"/>
              <a:t>(</a:t>
            </a:r>
            <a:r>
              <a:rPr lang="pt-BR" sz="2000" dirty="0" err="1" smtClean="0"/>
              <a:t>getName</a:t>
            </a:r>
            <a:r>
              <a:rPr lang="pt-BR" sz="2000" dirty="0"/>
              <a:t>() +" vai dormir por "+ tempo +" </a:t>
            </a:r>
            <a:r>
              <a:rPr lang="pt-BR" sz="2000" dirty="0" err="1"/>
              <a:t>ms</a:t>
            </a:r>
            <a:r>
              <a:rPr lang="pt-BR" sz="2000" dirty="0"/>
              <a:t>.");</a:t>
            </a:r>
          </a:p>
          <a:p>
            <a:r>
              <a:rPr lang="pt-BR" sz="2000" dirty="0" smtClean="0"/>
              <a:t>           </a:t>
            </a:r>
            <a:r>
              <a:rPr lang="pt-BR" sz="2000" dirty="0" err="1" smtClean="0"/>
              <a:t>try</a:t>
            </a:r>
            <a:r>
              <a:rPr lang="pt-BR" sz="2000" dirty="0" smtClean="0"/>
              <a:t> </a:t>
            </a:r>
            <a:r>
              <a:rPr lang="pt-BR" sz="2000" dirty="0"/>
              <a:t>{</a:t>
            </a:r>
          </a:p>
          <a:p>
            <a:r>
              <a:rPr lang="pt-BR" sz="2000" dirty="0" smtClean="0"/>
              <a:t>                    </a:t>
            </a:r>
            <a:r>
              <a:rPr lang="pt-BR" sz="2000" dirty="0" err="1" smtClean="0"/>
              <a:t>sleep</a:t>
            </a:r>
            <a:r>
              <a:rPr lang="pt-BR" sz="2000" dirty="0" smtClean="0"/>
              <a:t>(tempo</a:t>
            </a:r>
            <a:r>
              <a:rPr lang="pt-BR" sz="2000" dirty="0"/>
              <a:t>);</a:t>
            </a:r>
          </a:p>
          <a:p>
            <a:r>
              <a:rPr lang="pt-BR" sz="2000" dirty="0" smtClean="0"/>
              <a:t>                     System.</a:t>
            </a:r>
            <a:r>
              <a:rPr lang="pt-BR" sz="2000" dirty="0" err="1" smtClean="0"/>
              <a:t>out.println</a:t>
            </a:r>
            <a:r>
              <a:rPr lang="pt-BR" sz="2000" dirty="0" smtClean="0"/>
              <a:t>(</a:t>
            </a:r>
            <a:r>
              <a:rPr lang="pt-BR" sz="2000" dirty="0" err="1" smtClean="0"/>
              <a:t>getName</a:t>
            </a:r>
            <a:r>
              <a:rPr lang="pt-BR" sz="2000" dirty="0"/>
              <a:t>() + " acordou.");</a:t>
            </a:r>
          </a:p>
          <a:p>
            <a:r>
              <a:rPr lang="pt-BR" sz="2000" dirty="0" smtClean="0"/>
              <a:t>            } </a:t>
            </a:r>
            <a:r>
              <a:rPr lang="pt-BR" sz="2000" dirty="0"/>
              <a:t>catch (</a:t>
            </a:r>
            <a:r>
              <a:rPr lang="pt-BR" sz="2000" dirty="0" err="1"/>
              <a:t>InterruptedException</a:t>
            </a:r>
            <a:r>
              <a:rPr lang="pt-BR" sz="2000" dirty="0"/>
              <a:t> e) { </a:t>
            </a:r>
            <a:r>
              <a:rPr lang="pt-BR" sz="2000" dirty="0" err="1"/>
              <a:t>e.printStackTrace</a:t>
            </a:r>
            <a:r>
              <a:rPr lang="pt-BR" sz="2000" dirty="0"/>
              <a:t>(); }</a:t>
            </a:r>
          </a:p>
          <a:p>
            <a:r>
              <a:rPr lang="pt-BR" sz="2000" dirty="0" smtClean="0"/>
              <a:t>      }</a:t>
            </a:r>
            <a:endParaRPr lang="pt-BR" sz="2000" dirty="0"/>
          </a:p>
          <a:p>
            <a:r>
              <a:rPr lang="en-US" sz="2000" dirty="0" smtClean="0"/>
              <a:t>      public </a:t>
            </a:r>
            <a:r>
              <a:rPr lang="en-US" sz="2000" dirty="0"/>
              <a:t>static void main(String </a:t>
            </a:r>
            <a:r>
              <a:rPr lang="en-US" sz="2000" dirty="0" err="1"/>
              <a:t>args</a:t>
            </a:r>
            <a:r>
              <a:rPr lang="en-US" sz="2000" dirty="0"/>
              <a:t>[]) {</a:t>
            </a:r>
          </a:p>
          <a:p>
            <a:r>
              <a:rPr lang="nn-NO" sz="2000" dirty="0" smtClean="0"/>
              <a:t>             for </a:t>
            </a:r>
            <a:r>
              <a:rPr lang="nn-NO" sz="2000" dirty="0"/>
              <a:t>(int i=0; i&lt;10; i++)</a:t>
            </a:r>
          </a:p>
          <a:p>
            <a:r>
              <a:rPr lang="pt-BR" sz="2000" dirty="0" smtClean="0"/>
              <a:t>             // </a:t>
            </a:r>
            <a:r>
              <a:rPr lang="pt-BR" sz="2000" dirty="0"/>
              <a:t>Cria e executa as Threads</a:t>
            </a:r>
          </a:p>
          <a:p>
            <a:r>
              <a:rPr lang="en-US" sz="2000" dirty="0" smtClean="0"/>
              <a:t>             new </a:t>
            </a:r>
            <a:r>
              <a:rPr lang="en-US" sz="2000" dirty="0" err="1"/>
              <a:t>ThreadSleep</a:t>
            </a:r>
            <a:r>
              <a:rPr lang="en-US" sz="2000" dirty="0"/>
              <a:t>((long)(</a:t>
            </a:r>
            <a:r>
              <a:rPr lang="en-US" sz="2000" dirty="0" err="1"/>
              <a:t>Math.random</a:t>
            </a:r>
            <a:r>
              <a:rPr lang="en-US" sz="2000" dirty="0"/>
              <a:t>()*10000)).start();</a:t>
            </a:r>
          </a:p>
          <a:p>
            <a:r>
              <a:rPr lang="pt-BR" sz="2000" dirty="0" smtClean="0"/>
              <a:t>      }</a:t>
            </a:r>
            <a:endParaRPr lang="pt-BR" sz="2000" dirty="0"/>
          </a:p>
          <a:p>
            <a:r>
              <a:rPr lang="pt-BR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Gerenciamento de Threads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Executores </a:t>
            </a:r>
            <a:r>
              <a:rPr lang="pt-BR" dirty="0"/>
              <a:t>gerenciam </a:t>
            </a:r>
            <a:r>
              <a:rPr lang="pt-BR" dirty="0" smtClean="0"/>
              <a:t>pools de threads.</a:t>
            </a:r>
            <a:endParaRPr lang="pt-BR" dirty="0"/>
          </a:p>
          <a:p>
            <a:pPr lvl="1"/>
            <a:r>
              <a:rPr lang="pt-BR" dirty="0"/>
              <a:t>Interfaces </a:t>
            </a:r>
            <a:r>
              <a:rPr lang="pt-BR" b="1" dirty="0"/>
              <a:t>Executor</a:t>
            </a:r>
            <a:r>
              <a:rPr lang="pt-BR" dirty="0"/>
              <a:t> e </a:t>
            </a:r>
            <a:r>
              <a:rPr lang="pt-BR" b="1" dirty="0" err="1" smtClean="0"/>
              <a:t>ExecutorService</a:t>
            </a:r>
            <a:r>
              <a:rPr lang="pt-BR" dirty="0"/>
              <a:t> </a:t>
            </a:r>
            <a:r>
              <a:rPr lang="pt-BR" dirty="0" smtClean="0"/>
              <a:t>(que </a:t>
            </a:r>
            <a:r>
              <a:rPr lang="pt-BR" dirty="0"/>
              <a:t>estende a primeira; é mais completa)</a:t>
            </a:r>
          </a:p>
          <a:p>
            <a:r>
              <a:rPr lang="pt-BR" dirty="0" smtClean="0"/>
              <a:t>São </a:t>
            </a:r>
            <a:r>
              <a:rPr lang="pt-BR" dirty="0"/>
              <a:t>criados através da classe </a:t>
            </a:r>
            <a:r>
              <a:rPr lang="pt-BR" b="1" dirty="0" err="1"/>
              <a:t>Executors</a:t>
            </a:r>
            <a:r>
              <a:rPr lang="pt-BR" dirty="0"/>
              <a:t>:</a:t>
            </a:r>
          </a:p>
          <a:p>
            <a:pPr lvl="1"/>
            <a:r>
              <a:rPr lang="en-US" b="1" dirty="0" smtClean="0"/>
              <a:t> </a:t>
            </a:r>
            <a:r>
              <a:rPr lang="en-US" b="1" dirty="0" err="1" smtClean="0"/>
              <a:t>SingleThreadExecutor</a:t>
            </a:r>
            <a:r>
              <a:rPr lang="en-US" dirty="0" smtClean="0"/>
              <a:t> </a:t>
            </a:r>
            <a:r>
              <a:rPr lang="en-US" dirty="0" err="1"/>
              <a:t>usa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thread </a:t>
            </a:r>
            <a:r>
              <a:rPr lang="en-US" dirty="0" err="1" smtClean="0"/>
              <a:t>para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None/>
            </a:pPr>
            <a:r>
              <a:rPr lang="pt-BR" dirty="0" smtClean="0"/>
              <a:t>    executar </a:t>
            </a:r>
            <a:r>
              <a:rPr lang="pt-BR" dirty="0"/>
              <a:t>atividades </a:t>
            </a:r>
            <a:r>
              <a:rPr lang="pt-BR" dirty="0" smtClean="0"/>
              <a:t>(tarefas) seqüencialmente.</a:t>
            </a:r>
            <a:endParaRPr lang="pt-BR" dirty="0"/>
          </a:p>
          <a:p>
            <a:pPr lvl="1"/>
            <a:r>
              <a:rPr lang="pt-BR" b="1" dirty="0" err="1"/>
              <a:t>FixedThreadPool</a:t>
            </a:r>
            <a:r>
              <a:rPr lang="pt-BR" dirty="0"/>
              <a:t> usa um </a:t>
            </a:r>
            <a:r>
              <a:rPr lang="pt-BR" dirty="0" smtClean="0"/>
              <a:t>pool </a:t>
            </a:r>
            <a:r>
              <a:rPr lang="pt-BR" dirty="0"/>
              <a:t>de threads</a:t>
            </a:r>
          </a:p>
          <a:p>
            <a:pPr lvl="1">
              <a:buNone/>
            </a:pPr>
            <a:r>
              <a:rPr lang="pt-BR" dirty="0" smtClean="0"/>
              <a:t>    de </a:t>
            </a:r>
            <a:r>
              <a:rPr lang="pt-BR" dirty="0"/>
              <a:t>tamanho </a:t>
            </a:r>
            <a:r>
              <a:rPr lang="pt-BR" dirty="0" smtClean="0"/>
              <a:t>fixado </a:t>
            </a:r>
            <a:r>
              <a:rPr lang="pt-BR" dirty="0"/>
              <a:t>para executar </a:t>
            </a:r>
            <a:r>
              <a:rPr lang="pt-BR" dirty="0" smtClean="0"/>
              <a:t>atividades (tarefas).</a:t>
            </a:r>
            <a:endParaRPr lang="pt-BR" dirty="0"/>
          </a:p>
          <a:p>
            <a:pPr lvl="1"/>
            <a:r>
              <a:rPr lang="en-US" b="1" dirty="0" err="1"/>
              <a:t>CachedThreadPool</a:t>
            </a:r>
            <a:r>
              <a:rPr lang="en-US" b="1" dirty="0"/>
              <a:t> </a:t>
            </a:r>
            <a:r>
              <a:rPr lang="en-US" dirty="0" err="1"/>
              <a:t>cria</a:t>
            </a:r>
            <a:r>
              <a:rPr lang="en-US" dirty="0"/>
              <a:t> threads sob </a:t>
            </a:r>
            <a:r>
              <a:rPr lang="en-US" dirty="0" err="1" smtClean="0"/>
              <a:t>demanda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execução</a:t>
            </a:r>
            <a:r>
              <a:rPr lang="en-US" dirty="0" smtClean="0"/>
              <a:t> de </a:t>
            </a:r>
            <a:r>
              <a:rPr lang="en-US" dirty="0" err="1" smtClean="0"/>
              <a:t>atividades</a:t>
            </a:r>
            <a:r>
              <a:rPr lang="en-US" dirty="0" smtClean="0"/>
              <a:t> (</a:t>
            </a:r>
            <a:r>
              <a:rPr lang="en-US" dirty="0" err="1" smtClean="0"/>
              <a:t>tarefas</a:t>
            </a:r>
            <a:r>
              <a:rPr lang="en-US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Execute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Execute</a:t>
            </a:r>
            <a:r>
              <a:rPr lang="en-US" b="1" dirty="0" smtClean="0"/>
              <a:t> </a:t>
            </a:r>
            <a:r>
              <a:rPr lang="en-US" dirty="0" smtClean="0"/>
              <a:t>é um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herdado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interface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Executor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java.util.concurrent.Executor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Exemplo de uso de Executor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39552" y="1556792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err="1" smtClean="0"/>
              <a:t>import</a:t>
            </a:r>
            <a:r>
              <a:rPr lang="pt-BR" sz="2000" dirty="0" smtClean="0"/>
              <a:t> </a:t>
            </a:r>
            <a:r>
              <a:rPr lang="pt-BR" sz="2000" dirty="0" err="1"/>
              <a:t>java</a:t>
            </a:r>
            <a:r>
              <a:rPr lang="pt-BR" sz="2000" dirty="0"/>
              <a:t>.</a:t>
            </a:r>
            <a:r>
              <a:rPr lang="pt-BR" sz="2000" dirty="0" err="1"/>
              <a:t>util.concurrent.*;</a:t>
            </a:r>
            <a:endParaRPr lang="pt-BR" sz="2000" dirty="0"/>
          </a:p>
          <a:p>
            <a:r>
              <a:rPr lang="pt-BR" sz="2000" dirty="0" err="1"/>
              <a:t>public</a:t>
            </a:r>
            <a:r>
              <a:rPr lang="pt-BR" sz="2000" dirty="0"/>
              <a:t> </a:t>
            </a:r>
            <a:r>
              <a:rPr lang="pt-BR" sz="2000" dirty="0" err="1"/>
              <a:t>class</a:t>
            </a:r>
            <a:r>
              <a:rPr lang="pt-BR" sz="2000" dirty="0"/>
              <a:t> </a:t>
            </a:r>
            <a:r>
              <a:rPr lang="pt-BR" sz="2000" dirty="0" err="1"/>
              <a:t>ExecutorTest</a:t>
            </a:r>
            <a:r>
              <a:rPr lang="pt-BR" sz="2000" dirty="0"/>
              <a:t> {</a:t>
            </a:r>
          </a:p>
          <a:p>
            <a:r>
              <a:rPr lang="en-US" sz="2000" dirty="0" smtClean="0"/>
              <a:t>    public </a:t>
            </a:r>
            <a:r>
              <a:rPr lang="en-US" sz="2000" dirty="0"/>
              <a:t>static void main(String </a:t>
            </a:r>
            <a:r>
              <a:rPr lang="en-US" sz="2000" dirty="0" err="1"/>
              <a:t>args</a:t>
            </a:r>
            <a:r>
              <a:rPr lang="en-US" sz="2000" dirty="0"/>
              <a:t>[]) {</a:t>
            </a:r>
          </a:p>
          <a:p>
            <a:r>
              <a:rPr lang="pt-BR" sz="2000" dirty="0" smtClean="0"/>
              <a:t>        </a:t>
            </a:r>
            <a:r>
              <a:rPr lang="pt-BR" sz="2000" dirty="0" err="1" smtClean="0"/>
              <a:t>ExecutorService</a:t>
            </a:r>
            <a:r>
              <a:rPr lang="pt-BR" sz="2000" dirty="0" smtClean="0"/>
              <a:t> </a:t>
            </a:r>
            <a:r>
              <a:rPr lang="pt-BR" sz="2000" dirty="0" err="1"/>
              <a:t>exec</a:t>
            </a:r>
            <a:r>
              <a:rPr lang="pt-BR" sz="2000" dirty="0"/>
              <a:t> = </a:t>
            </a:r>
            <a:r>
              <a:rPr lang="pt-BR" sz="2000" dirty="0" err="1"/>
              <a:t>Executors</a:t>
            </a:r>
            <a:r>
              <a:rPr lang="pt-BR" sz="2000" dirty="0"/>
              <a:t>.</a:t>
            </a:r>
            <a:r>
              <a:rPr lang="pt-BR" sz="2000" dirty="0" err="1"/>
              <a:t>newSingleThreadExecutor</a:t>
            </a:r>
            <a:r>
              <a:rPr lang="pt-BR" sz="2000" dirty="0"/>
              <a:t>();</a:t>
            </a:r>
          </a:p>
          <a:p>
            <a:r>
              <a:rPr lang="pt-BR" sz="2000" dirty="0" smtClean="0"/>
              <a:t>        // </a:t>
            </a:r>
            <a:r>
              <a:rPr lang="pt-BR" sz="2000" dirty="0" err="1"/>
              <a:t>ExecutorService</a:t>
            </a:r>
            <a:r>
              <a:rPr lang="pt-BR" sz="2000" dirty="0"/>
              <a:t> </a:t>
            </a:r>
            <a:r>
              <a:rPr lang="pt-BR" sz="2000" dirty="0" err="1"/>
              <a:t>exec</a:t>
            </a:r>
            <a:r>
              <a:rPr lang="pt-BR" sz="2000" dirty="0"/>
              <a:t> = </a:t>
            </a:r>
            <a:r>
              <a:rPr lang="pt-BR" sz="2000" dirty="0" err="1"/>
              <a:t>Executors</a:t>
            </a:r>
            <a:r>
              <a:rPr lang="pt-BR" sz="2000" dirty="0"/>
              <a:t>.</a:t>
            </a:r>
            <a:r>
              <a:rPr lang="pt-BR" sz="2000" dirty="0" err="1"/>
              <a:t>newFixedThreadPool</a:t>
            </a:r>
            <a:r>
              <a:rPr lang="pt-BR" sz="2000" dirty="0"/>
              <a:t>(5);</a:t>
            </a:r>
          </a:p>
          <a:p>
            <a:r>
              <a:rPr lang="pt-BR" sz="2000" dirty="0" smtClean="0"/>
              <a:t>        // </a:t>
            </a:r>
            <a:r>
              <a:rPr lang="pt-BR" sz="2000" dirty="0" err="1"/>
              <a:t>ExecutorService</a:t>
            </a:r>
            <a:r>
              <a:rPr lang="pt-BR" sz="2000" dirty="0"/>
              <a:t> </a:t>
            </a:r>
            <a:r>
              <a:rPr lang="pt-BR" sz="2000" dirty="0" err="1"/>
              <a:t>exec</a:t>
            </a:r>
            <a:r>
              <a:rPr lang="pt-BR" sz="2000" dirty="0"/>
              <a:t> = </a:t>
            </a:r>
            <a:r>
              <a:rPr lang="pt-BR" sz="2000" dirty="0" err="1"/>
              <a:t>Executors</a:t>
            </a:r>
            <a:r>
              <a:rPr lang="pt-BR" sz="2000" dirty="0"/>
              <a:t>.</a:t>
            </a:r>
            <a:r>
              <a:rPr lang="pt-BR" sz="2000" dirty="0" err="1"/>
              <a:t>newCachedThreadPool</a:t>
            </a:r>
            <a:r>
              <a:rPr lang="pt-BR" sz="2000" dirty="0"/>
              <a:t>();</a:t>
            </a:r>
          </a:p>
          <a:p>
            <a:r>
              <a:rPr lang="nn-NO" sz="2000" dirty="0" smtClean="0"/>
              <a:t>        for </a:t>
            </a:r>
            <a:r>
              <a:rPr lang="nn-NO" sz="2000" dirty="0"/>
              <a:t>(int i=0; i&lt;10; i++) {</a:t>
            </a:r>
          </a:p>
          <a:p>
            <a:r>
              <a:rPr lang="pt-BR" sz="2000" dirty="0" smtClean="0"/>
              <a:t>              // </a:t>
            </a:r>
            <a:r>
              <a:rPr lang="pt-BR" sz="2000" dirty="0"/>
              <a:t>Cria e executa as threads</a:t>
            </a:r>
          </a:p>
          <a:p>
            <a:r>
              <a:rPr lang="en-US" sz="2000" dirty="0" smtClean="0"/>
              <a:t>               </a:t>
            </a:r>
            <a:r>
              <a:rPr lang="en-US" sz="2000" dirty="0" err="1" smtClean="0"/>
              <a:t>exec.</a:t>
            </a:r>
            <a:r>
              <a:rPr lang="en-US" sz="2000" dirty="0" err="1" smtClean="0">
                <a:solidFill>
                  <a:srgbClr val="0000FF"/>
                </a:solidFill>
              </a:rPr>
              <a:t>execute</a:t>
            </a:r>
            <a:r>
              <a:rPr lang="en-US" sz="2000" dirty="0" smtClean="0"/>
              <a:t>(new </a:t>
            </a:r>
            <a:r>
              <a:rPr lang="en-US" sz="2000" dirty="0" err="1"/>
              <a:t>ThreadSleep</a:t>
            </a:r>
            <a:r>
              <a:rPr lang="en-US" sz="2000" dirty="0"/>
              <a:t>((long)(</a:t>
            </a:r>
            <a:r>
              <a:rPr lang="en-US" sz="2000" dirty="0" err="1"/>
              <a:t>Math.random</a:t>
            </a:r>
            <a:r>
              <a:rPr lang="en-US" sz="2000" dirty="0"/>
              <a:t>()*10000)));</a:t>
            </a:r>
          </a:p>
          <a:p>
            <a:r>
              <a:rPr lang="pt-BR" sz="2000" dirty="0" smtClean="0"/>
              <a:t>         }</a:t>
            </a:r>
            <a:endParaRPr lang="pt-BR" sz="2000" dirty="0"/>
          </a:p>
          <a:p>
            <a:r>
              <a:rPr lang="pt-BR" sz="2000" dirty="0" smtClean="0"/>
              <a:t>         // </a:t>
            </a:r>
            <a:r>
              <a:rPr lang="pt-BR" sz="2000" dirty="0"/>
              <a:t>Encerra o executor assim que as threads terminarem</a:t>
            </a:r>
          </a:p>
          <a:p>
            <a:r>
              <a:rPr lang="pt-BR" sz="2000" dirty="0" smtClean="0"/>
              <a:t>         </a:t>
            </a:r>
            <a:r>
              <a:rPr lang="pt-BR" sz="2000" dirty="0" err="1" smtClean="0"/>
              <a:t>exec</a:t>
            </a:r>
            <a:r>
              <a:rPr lang="pt-BR" sz="2000" dirty="0" smtClean="0"/>
              <a:t>.shutdown</a:t>
            </a:r>
            <a:r>
              <a:rPr lang="pt-BR" sz="2000" dirty="0"/>
              <a:t>();</a:t>
            </a:r>
          </a:p>
          <a:p>
            <a:r>
              <a:rPr lang="pt-BR" sz="2000" dirty="0" smtClean="0"/>
              <a:t>    }</a:t>
            </a:r>
            <a:endParaRPr lang="pt-BR" sz="2000" dirty="0"/>
          </a:p>
          <a:p>
            <a:r>
              <a:rPr lang="pt-BR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Escalonamento de </a:t>
            </a:r>
            <a:r>
              <a:rPr lang="pt-BR" dirty="0" smtClean="0"/>
              <a:t>Atividades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Uma interface </a:t>
            </a:r>
            <a:r>
              <a:rPr lang="pt-BR" b="1" dirty="0" err="1"/>
              <a:t>ScheduledExecutorService</a:t>
            </a:r>
            <a:r>
              <a:rPr lang="pt-BR" dirty="0"/>
              <a:t> </a:t>
            </a:r>
            <a:r>
              <a:rPr lang="pt-BR" dirty="0" smtClean="0"/>
              <a:t>permite escalonar </a:t>
            </a:r>
            <a:r>
              <a:rPr lang="pt-BR" dirty="0"/>
              <a:t>a execução de </a:t>
            </a:r>
            <a:r>
              <a:rPr lang="pt-BR" dirty="0" smtClean="0"/>
              <a:t>atividades (tarefas), </a:t>
            </a:r>
            <a:r>
              <a:rPr lang="pt-BR" dirty="0" smtClean="0">
                <a:solidFill>
                  <a:srgbClr val="0000FF"/>
                </a:solidFill>
              </a:rPr>
              <a:t>definindo um </a:t>
            </a:r>
            <a:r>
              <a:rPr lang="pt-BR" dirty="0">
                <a:solidFill>
                  <a:srgbClr val="0000FF"/>
                </a:solidFill>
              </a:rPr>
              <a:t>atraso para início da atividade </a:t>
            </a:r>
            <a:r>
              <a:rPr lang="pt-BR" dirty="0"/>
              <a:t>e/ou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um período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de repetição entre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execuções</a:t>
            </a:r>
            <a:r>
              <a:rPr lang="pt-BR" dirty="0" smtClean="0"/>
              <a:t>.</a:t>
            </a:r>
            <a:endParaRPr lang="pt-BR" dirty="0"/>
          </a:p>
          <a:p>
            <a:pPr lvl="1"/>
            <a:r>
              <a:rPr lang="pt-BR" b="1" dirty="0" err="1" smtClean="0"/>
              <a:t>newSingleThreadScheduledExecutor</a:t>
            </a:r>
            <a:r>
              <a:rPr lang="pt-BR" b="1" dirty="0" smtClean="0"/>
              <a:t> </a:t>
            </a:r>
            <a:r>
              <a:rPr lang="pt-BR" dirty="0"/>
              <a:t>usa uma</a:t>
            </a:r>
          </a:p>
          <a:p>
            <a:pPr lvl="1">
              <a:buNone/>
            </a:pPr>
            <a:r>
              <a:rPr lang="pt-BR" dirty="0" smtClean="0"/>
              <a:t>    thread </a:t>
            </a:r>
            <a:r>
              <a:rPr lang="pt-BR" dirty="0"/>
              <a:t>para todas as atividades </a:t>
            </a:r>
            <a:r>
              <a:rPr lang="pt-BR" dirty="0" smtClean="0"/>
              <a:t>(tarefas) escalonadas.</a:t>
            </a:r>
            <a:endParaRPr lang="pt-BR" dirty="0"/>
          </a:p>
          <a:p>
            <a:pPr lvl="1"/>
            <a:r>
              <a:rPr lang="pt-BR" b="1" dirty="0" err="1" smtClean="0"/>
              <a:t>ScheduledThreadPoolExecutor</a:t>
            </a:r>
            <a:r>
              <a:rPr lang="pt-BR" b="1" dirty="0" smtClean="0"/>
              <a:t> </a:t>
            </a:r>
            <a:r>
              <a:rPr lang="pt-BR" dirty="0"/>
              <a:t>cria um </a:t>
            </a:r>
            <a:r>
              <a:rPr lang="pt-BR" dirty="0" smtClean="0"/>
              <a:t>pool </a:t>
            </a:r>
            <a:r>
              <a:rPr lang="pt-BR" dirty="0"/>
              <a:t>de</a:t>
            </a:r>
          </a:p>
          <a:p>
            <a:pPr lvl="1">
              <a:buNone/>
            </a:pPr>
            <a:r>
              <a:rPr lang="pt-BR" dirty="0" smtClean="0"/>
              <a:t>    threads </a:t>
            </a:r>
            <a:r>
              <a:rPr lang="pt-BR" dirty="0"/>
              <a:t>para executar as </a:t>
            </a:r>
            <a:r>
              <a:rPr lang="pt-BR" dirty="0" smtClean="0"/>
              <a:t>atividades (tarefas).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Interface </a:t>
            </a:r>
            <a:r>
              <a:rPr lang="pt-BR" dirty="0" err="1" smtClean="0"/>
              <a:t>ScheduledExecutorService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java.util.concurrent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cs typeface="Courier New" pitchFamily="49" charset="0"/>
              </a:rPr>
              <a:t>Interface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ScheduledExecutorService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/>
          </a:p>
          <a:p>
            <a:r>
              <a:rPr lang="en-US" b="1" dirty="0" err="1" smtClean="0"/>
              <a:t>Herda</a:t>
            </a:r>
            <a:r>
              <a:rPr lang="en-US" b="1" dirty="0" smtClean="0"/>
              <a:t> das interfaces: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Executor,ExecutorService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Implementa</a:t>
            </a:r>
            <a:r>
              <a:rPr lang="en-US" b="1" dirty="0" smtClean="0"/>
              <a:t> a </a:t>
            </a:r>
            <a:r>
              <a:rPr lang="en-US" b="1" dirty="0" err="1" smtClean="0"/>
              <a:t>c</a:t>
            </a:r>
            <a:r>
              <a:rPr lang="en-US" b="1" dirty="0" err="1" smtClean="0"/>
              <a:t>lasse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ScheduledThreadPoolExecuto</a:t>
            </a:r>
            <a:r>
              <a:rPr lang="en-US" dirty="0" err="1" smtClean="0"/>
              <a:t>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Interface </a:t>
            </a:r>
            <a:r>
              <a:rPr lang="pt-BR" dirty="0" err="1" smtClean="0"/>
              <a:t>ScheduledExecutorService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interface </a:t>
            </a:r>
            <a:r>
              <a:rPr lang="pt-BR" b="1" dirty="0" err="1" smtClean="0"/>
              <a:t>ScheduledExecutorService</a:t>
            </a:r>
            <a:r>
              <a:rPr lang="pt-BR" b="1" dirty="0" smtClean="0"/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pt-BR" dirty="0" smtClean="0"/>
              <a:t>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ExecutorService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endParaRPr lang="pt-BR" dirty="0" smtClean="0"/>
          </a:p>
          <a:p>
            <a:r>
              <a:rPr lang="en-US" dirty="0" smtClean="0"/>
              <a:t>Um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ExecutorService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escalonar</a:t>
            </a:r>
            <a:r>
              <a:rPr lang="en-US" dirty="0" smtClean="0"/>
              <a:t> </a:t>
            </a:r>
            <a:r>
              <a:rPr lang="en-US" dirty="0" err="1" smtClean="0"/>
              <a:t>comandos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executarem</a:t>
            </a:r>
            <a:r>
              <a:rPr lang="en-US" dirty="0" smtClean="0"/>
              <a:t> </a:t>
            </a:r>
            <a:r>
              <a:rPr lang="en-US" dirty="0" err="1" smtClean="0"/>
              <a:t>após</a:t>
            </a:r>
            <a:r>
              <a:rPr lang="en-US" dirty="0" smtClean="0"/>
              <a:t> um dado </a:t>
            </a:r>
            <a:r>
              <a:rPr lang="en-US" dirty="0" err="1" smtClean="0"/>
              <a:t>atraso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executarem</a:t>
            </a:r>
            <a:r>
              <a:rPr lang="en-US" dirty="0" smtClean="0"/>
              <a:t> </a:t>
            </a:r>
            <a:r>
              <a:rPr lang="en-US" dirty="0" err="1" smtClean="0"/>
              <a:t>periodicamente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Método Schedule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schedule</a:t>
            </a:r>
            <a:r>
              <a:rPr lang="en-US" dirty="0" smtClean="0"/>
              <a:t> </a:t>
            </a:r>
            <a:r>
              <a:rPr lang="en-US" dirty="0" err="1" smtClean="0"/>
              <a:t>aceita</a:t>
            </a:r>
            <a:r>
              <a:rPr lang="en-US" dirty="0" smtClean="0"/>
              <a:t> </a:t>
            </a:r>
            <a:r>
              <a:rPr lang="en-US" dirty="0" err="1" smtClean="0"/>
              <a:t>atrasos</a:t>
            </a:r>
            <a:r>
              <a:rPr lang="en-US" dirty="0" smtClean="0"/>
              <a:t> </a:t>
            </a:r>
            <a:r>
              <a:rPr lang="en-US" dirty="0" err="1" smtClean="0"/>
              <a:t>relativos</a:t>
            </a:r>
            <a:r>
              <a:rPr lang="en-US" dirty="0" smtClean="0"/>
              <a:t> e </a:t>
            </a:r>
            <a:r>
              <a:rPr lang="en-US" dirty="0" err="1" smtClean="0"/>
              <a:t>períodos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tempos </a:t>
            </a:r>
            <a:r>
              <a:rPr lang="en-US" dirty="0" err="1" smtClean="0"/>
              <a:t>absolutos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datas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718</Words>
  <Application>Microsoft Office PowerPoint</Application>
  <PresentationFormat>Apresentação na tela (4:3)</PresentationFormat>
  <Paragraphs>155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Threads, Gerenciamento de Threads</vt:lpstr>
      <vt:lpstr>Tarefa para Adormecimento e Despertar de Threads</vt:lpstr>
      <vt:lpstr> Gerenciamento de Threads </vt:lpstr>
      <vt:lpstr>Método Execute</vt:lpstr>
      <vt:lpstr> Exemplo de uso de Executor </vt:lpstr>
      <vt:lpstr> Escalonamento de Atividades </vt:lpstr>
      <vt:lpstr>A Interface ScheduledExecutorService</vt:lpstr>
      <vt:lpstr>A Interface ScheduledExecutorService</vt:lpstr>
      <vt:lpstr>O Método Schedule</vt:lpstr>
      <vt:lpstr>O Método Schedule</vt:lpstr>
      <vt:lpstr>Escalonamento com ScheduledExecutor</vt:lpstr>
      <vt:lpstr>O Método scheduleAtFixedRate</vt:lpstr>
      <vt:lpstr>Exemplo com await.Termination</vt:lpstr>
      <vt:lpstr>Execução periódica com ScheduledExecutor</vt:lpstr>
      <vt:lpstr>Grupos de Threads </vt:lpstr>
      <vt:lpstr>Variáveis locais em Threads</vt:lpstr>
      <vt:lpstr>Exemplo usando ThreadLocal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bosco</dc:creator>
  <cp:lastModifiedBy>bosco</cp:lastModifiedBy>
  <cp:revision>49</cp:revision>
  <dcterms:created xsi:type="dcterms:W3CDTF">2011-03-31T12:04:28Z</dcterms:created>
  <dcterms:modified xsi:type="dcterms:W3CDTF">2011-04-12T19:15:12Z</dcterms:modified>
</cp:coreProperties>
</file>