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0" r:id="rId9"/>
    <p:sldId id="271" r:id="rId10"/>
    <p:sldId id="261" r:id="rId11"/>
    <p:sldId id="264" r:id="rId12"/>
    <p:sldId id="262" r:id="rId13"/>
    <p:sldId id="265" r:id="rId14"/>
    <p:sldId id="263" r:id="rId15"/>
    <p:sldId id="266" r:id="rId16"/>
    <p:sldId id="267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C7A57-B674-426E-B37E-62C9BB313B1A}" type="datetimeFigureOut">
              <a:rPr lang="pt-BR" smtClean="0"/>
              <a:pPr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F1D01-D4B1-4B34-BA8C-CD937FE2036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akka/akka" TargetMode="External"/><Relationship Id="rId13" Type="http://schemas.openxmlformats.org/officeDocument/2006/relationships/hyperlink" Target="https://en.wikipedia.org/wiki/Java_Virtual_Machine" TargetMode="External"/><Relationship Id="rId3" Type="http://schemas.openxmlformats.org/officeDocument/2006/relationships/hyperlink" Target="http://jonasboner.com/" TargetMode="External"/><Relationship Id="rId7" Type="http://schemas.openxmlformats.org/officeDocument/2006/relationships/hyperlink" Target="https://en.wikipedia.org/wiki/Repository_(version_control)" TargetMode="External"/><Relationship Id="rId12" Type="http://schemas.openxmlformats.org/officeDocument/2006/relationships/hyperlink" Target="https://en.wikipedia.org/wiki/Computing_platform" TargetMode="External"/><Relationship Id="rId17" Type="http://schemas.openxmlformats.org/officeDocument/2006/relationships/image" Target="../media/image1.png"/><Relationship Id="rId2" Type="http://schemas.openxmlformats.org/officeDocument/2006/relationships/hyperlink" Target="https://en.wikipedia.org/wiki/Software_developer" TargetMode="External"/><Relationship Id="rId16" Type="http://schemas.openxmlformats.org/officeDocument/2006/relationships/hyperlink" Target="http://akka.io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n.wikipedia.org/wiki/Akka_(toolkit)" TargetMode="External"/><Relationship Id="rId11" Type="http://schemas.openxmlformats.org/officeDocument/2006/relationships/hyperlink" Target="https://en.wikipedia.org/wiki/Cross-platform" TargetMode="External"/><Relationship Id="rId5" Type="http://schemas.openxmlformats.org/officeDocument/2006/relationships/hyperlink" Target="https://en.wikipedia.org/wiki/Software_release_life_cycle" TargetMode="External"/><Relationship Id="rId15" Type="http://schemas.openxmlformats.org/officeDocument/2006/relationships/hyperlink" Target="https://en.wikipedia.org/wiki/Apache_License" TargetMode="External"/><Relationship Id="rId10" Type="http://schemas.openxmlformats.org/officeDocument/2006/relationships/hyperlink" Target="https://en.wikipedia.org/wiki/Operating_system" TargetMode="External"/><Relationship Id="rId4" Type="http://schemas.openxmlformats.org/officeDocument/2006/relationships/hyperlink" Target="https://en.wikipedia.org/wiki/Lightbend_Inc." TargetMode="External"/><Relationship Id="rId9" Type="http://schemas.openxmlformats.org/officeDocument/2006/relationships/hyperlink" Target="https://en.wikipedia.org/wiki/Scala_(programming_language)" TargetMode="External"/><Relationship Id="rId14" Type="http://schemas.openxmlformats.org/officeDocument/2006/relationships/hyperlink" Target="https://en.wikipedia.org/wiki/Software_licens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AKKA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é um ator em </a:t>
            </a:r>
            <a:r>
              <a:rPr lang="pt-BR" dirty="0" err="1" smtClean="0"/>
              <a:t>Akka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maneira como os atores interagem é a mesma se eles estão no mesmo host ou hosts separados, se comunicando diretamente, executando em algumas threads ou muitos </a:t>
            </a:r>
            <a:r>
              <a:rPr lang="pt-BR" dirty="0" smtClean="0"/>
              <a:t>threads.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é um ator em </a:t>
            </a:r>
            <a:r>
              <a:rPr lang="pt-BR" dirty="0" err="1" smtClean="0"/>
              <a:t>Akka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Esses </a:t>
            </a:r>
            <a:r>
              <a:rPr lang="pt-BR" dirty="0" smtClean="0"/>
              <a:t>detalhes podem ser alterados no tempo de implantação através de um mecanismo de configuração, permitindo um programa a ser ampliado (para fazer uso de servidores mais poderosos) e sair (para fazer uso de mais servidores) sem modificação.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atores são organizados hierarquicamente em relação às falhas do programa, que são tratadas como eventos a serem tratados pelo supervisor de um ator (independentemente do ator que enviou a mensagem que desencadeia a falha).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Akka</a:t>
            </a:r>
            <a:r>
              <a:rPr lang="pt-BR" dirty="0" smtClean="0"/>
              <a:t> </a:t>
            </a:r>
            <a:r>
              <a:rPr lang="pt-BR" dirty="0" smtClean="0"/>
              <a:t>impõe a supervisão dos pais, o que significa que cada ator é criado e supervisionado por seu ator principal.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ox diagram of the archite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8136904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qph.ec.quoracdn.net/main-qimg-76fe49fc1940b37f06dfae3660f59e5e-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An example of the way the actor system works in the Akka framework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Para implementar um ator, é necessário ampliar a característica </a:t>
            </a:r>
            <a:r>
              <a:rPr lang="pt-BR" dirty="0" err="1" smtClean="0"/>
              <a:t>akka</a:t>
            </a:r>
            <a:r>
              <a:rPr lang="pt-BR" dirty="0" smtClean="0"/>
              <a:t>.</a:t>
            </a:r>
            <a:r>
              <a:rPr lang="pt-BR" dirty="0" err="1" smtClean="0"/>
              <a:t>actor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err="1" smtClean="0"/>
              <a:t>Actor</a:t>
            </a:r>
            <a:r>
              <a:rPr lang="pt-BR" dirty="0" smtClean="0"/>
              <a:t> </a:t>
            </a:r>
            <a:r>
              <a:rPr lang="pt-BR" dirty="0" smtClean="0"/>
              <a:t>e implementar o método de recebimento.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método de recebimento de um ator é invocado (por </a:t>
            </a:r>
            <a:r>
              <a:rPr lang="pt-BR" dirty="0" err="1" smtClean="0"/>
              <a:t>Akka</a:t>
            </a:r>
            <a:r>
              <a:rPr lang="pt-BR" dirty="0" smtClean="0"/>
              <a:t>) quando uma mensagem é enviada para esse ator. 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Sua </a:t>
            </a:r>
            <a:r>
              <a:rPr lang="pt-BR" dirty="0" smtClean="0"/>
              <a:t>implementação típica consiste em correspondência de padrões, como mostrado no seguinte exemplo </a:t>
            </a:r>
            <a:r>
              <a:rPr lang="pt-BR" dirty="0" err="1" smtClean="0"/>
              <a:t>Akka</a:t>
            </a:r>
            <a:r>
              <a:rPr lang="pt-BR" dirty="0" smtClean="0"/>
              <a:t>, para identificar o tipo de mensagem e reagir de acordo: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67044"/>
            <a:ext cx="65" cy="123111"/>
          </a:xfrm>
          <a:prstGeom prst="rect">
            <a:avLst/>
          </a:prstGeom>
          <a:solidFill>
            <a:srgbClr val="FFFFF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-17622"/>
            <a:ext cx="65" cy="492443"/>
          </a:xfrm>
          <a:prstGeom prst="rect">
            <a:avLst/>
          </a:prstGeom>
          <a:solidFill>
            <a:srgbClr val="FFFFF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mtClean="0"/>
              <a:t>https://www.toptal.com/scala/concurrency-and-fault-tolerance-made-easy-an-intro-to-akka</a:t>
            </a:r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</a:t>
            </a:r>
            <a:r>
              <a:rPr lang="pt-BR" dirty="0" err="1" smtClean="0"/>
              <a:t>Akka</a:t>
            </a:r>
            <a:r>
              <a:rPr lang="pt-BR" dirty="0" smtClean="0"/>
              <a:t> é um kit de ferramentas livre e de código aberto e tempo de execução simplificando a construção de aplicativos concorrentes e distribuídos na JVM. </a:t>
            </a:r>
          </a:p>
          <a:p>
            <a:endParaRPr lang="pt-BR" dirty="0"/>
          </a:p>
          <a:p>
            <a:r>
              <a:rPr lang="pt-BR" dirty="0" smtClean="0"/>
              <a:t>A </a:t>
            </a:r>
            <a:r>
              <a:rPr lang="pt-BR" dirty="0" err="1" smtClean="0"/>
              <a:t>Akka</a:t>
            </a:r>
            <a:r>
              <a:rPr lang="pt-BR" dirty="0" smtClean="0"/>
              <a:t> suporta múltiplos modelos de programação para a concorrência, mas enfatiza a concorrência </a:t>
            </a:r>
            <a:r>
              <a:rPr lang="pt-BR" i="1" dirty="0" smtClean="0"/>
              <a:t>baseada em atores.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casamento de </a:t>
            </a:r>
            <a:r>
              <a:rPr lang="pt-BR" dirty="0" smtClean="0"/>
              <a:t>padrões é uma técnica relativamente elegante para lidar com mensagens, que tende a produzir código "mais limpo" e mais fácil de navegar do que uma implementação comparável baseada em retorno de chamada.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Considere</a:t>
            </a:r>
            <a:r>
              <a:rPr lang="pt-BR" dirty="0" smtClean="0"/>
              <a:t>, por exemplo, uma implementação simplista de </a:t>
            </a:r>
            <a:r>
              <a:rPr lang="pt-BR" dirty="0" smtClean="0"/>
              <a:t>solicitação/resposta </a:t>
            </a:r>
            <a:r>
              <a:rPr lang="pt-BR" dirty="0" smtClean="0"/>
              <a:t>HTTP.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Existem ligações de linguagem para Java e </a:t>
            </a:r>
            <a:r>
              <a:rPr lang="pt-BR" dirty="0" err="1" smtClean="0"/>
              <a:t>Scala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err="1" smtClean="0"/>
              <a:t>Akka</a:t>
            </a:r>
            <a:r>
              <a:rPr lang="pt-BR" dirty="0" smtClean="0"/>
              <a:t> está escrito em </a:t>
            </a:r>
            <a:r>
              <a:rPr lang="pt-BR" dirty="0" err="1" smtClean="0"/>
              <a:t>Scala</a:t>
            </a:r>
            <a:r>
              <a:rPr lang="pt-BR" dirty="0" smtClean="0"/>
              <a:t> e, a partir de </a:t>
            </a:r>
            <a:r>
              <a:rPr lang="pt-BR" dirty="0" err="1" smtClean="0"/>
              <a:t>Scala</a:t>
            </a:r>
            <a:r>
              <a:rPr lang="pt-BR" dirty="0" smtClean="0"/>
              <a:t> 2.10, a implementação do ator de </a:t>
            </a:r>
            <a:r>
              <a:rPr lang="pt-BR" dirty="0" err="1" smtClean="0"/>
              <a:t>Akka</a:t>
            </a:r>
            <a:r>
              <a:rPr lang="pt-BR" dirty="0" smtClean="0"/>
              <a:t> está incluída como parte da biblioteca padrão de </a:t>
            </a:r>
            <a:r>
              <a:rPr lang="pt-BR" dirty="0" err="1" smtClean="0"/>
              <a:t>Scala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966872" y="1473188"/>
          <a:ext cx="5210256" cy="4764123"/>
        </p:xfrm>
        <a:graphic>
          <a:graphicData uri="http://schemas.openxmlformats.org/drawingml/2006/table">
            <a:tbl>
              <a:tblPr/>
              <a:tblGrid>
                <a:gridCol w="2605128"/>
                <a:gridCol w="2605128"/>
              </a:tblGrid>
              <a:tr h="366471">
                <a:tc gridSpan="2">
                  <a:txBody>
                    <a:bodyPr/>
                    <a:lstStyle/>
                    <a:p>
                      <a:pPr algn="ctr" fontAlgn="t"/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2" tooltip="Software developer"/>
                        </a:rPr>
                        <a:t>Original author(s)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663366"/>
                          </a:solidFill>
                          <a:hlinkClick r:id="rId3"/>
                        </a:rPr>
                        <a:t>Jonas Bonér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2" tooltip="Software developer"/>
                        </a:rPr>
                        <a:t>Developer(s)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4" tooltip="Lightbend Inc."/>
                        </a:rPr>
                        <a:t>Lightbend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/>
                        <a:t>Initial release</a:t>
                      </a:r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/>
                        <a:t>July 2009</a:t>
                      </a:r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 gridSpan="2">
                  <a:txBody>
                    <a:bodyPr/>
                    <a:lstStyle/>
                    <a:p>
                      <a:pPr algn="ctr" fontAlgn="t"/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5" tooltip="Software release life cycle"/>
                        </a:rPr>
                        <a:t>Stable release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/>
                        <a:t>2.5.1</a:t>
                      </a:r>
                      <a:r>
                        <a:rPr lang="pt-BR" sz="1500" b="0" i="0" u="none" strike="noStrike" baseline="30000">
                          <a:solidFill>
                            <a:srgbClr val="0B0080"/>
                          </a:solidFill>
                          <a:hlinkClick r:id="rId6"/>
                        </a:rPr>
                        <a:t>[1]</a:t>
                      </a:r>
                      <a:r>
                        <a:rPr lang="pt-BR" sz="1500"/>
                        <a:t> / May 2, 2017</a:t>
                      </a:r>
                      <a:r>
                        <a:rPr lang="pt-BR" sz="1500" b="0" i="0" u="none" strike="noStrike" baseline="30000">
                          <a:solidFill>
                            <a:srgbClr val="0B0080"/>
                          </a:solidFill>
                          <a:hlinkClick r:id="rId6"/>
                        </a:rPr>
                        <a:t>[2]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7" tooltip="Repository (version control)"/>
                        </a:rPr>
                        <a:t>Repository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663366"/>
                          </a:solidFill>
                          <a:hlinkClick r:id="rId8"/>
                        </a:rPr>
                        <a:t>github.com/akka/akka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/>
                        <a:t>Development status</a:t>
                      </a:r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/>
                        <a:t>Active</a:t>
                      </a:r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/>
                        <a:t>Written in</a:t>
                      </a:r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9" tooltip="Scala (programming language)"/>
                        </a:rPr>
                        <a:t>Scala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10" tooltip="Operating system"/>
                        </a:rPr>
                        <a:t>Operating system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11" tooltip="Cross-platform"/>
                        </a:rPr>
                        <a:t>Cross-platform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12" tooltip="Computing platform"/>
                        </a:rPr>
                        <a:t>Platform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13" tooltip="Java Virtual Machine"/>
                        </a:rPr>
                        <a:t>Java Virtual Machine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14" tooltip="Software license"/>
                        </a:rPr>
                        <a:t>License</a:t>
                      </a:r>
                      <a:endParaRPr lang="pt-BR" sz="150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>
                          <a:solidFill>
                            <a:srgbClr val="0B0080"/>
                          </a:solidFill>
                          <a:hlinkClick r:id="rId15" tooltip="Apache License"/>
                        </a:rPr>
                        <a:t>Apache License</a:t>
                      </a:r>
                      <a:r>
                        <a:rPr lang="pt-BR" sz="1500"/>
                        <a:t> 2.0</a:t>
                      </a:r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47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/>
                        <a:t>Website</a:t>
                      </a:r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u="none" strike="noStrike" dirty="0" err="1">
                          <a:solidFill>
                            <a:srgbClr val="663366"/>
                          </a:solidFill>
                          <a:hlinkClick r:id="rId16"/>
                        </a:rPr>
                        <a:t>akka</a:t>
                      </a:r>
                      <a:r>
                        <a:rPr lang="pt-BR" sz="1500" u="none" strike="noStrike" dirty="0">
                          <a:solidFill>
                            <a:srgbClr val="663366"/>
                          </a:solidFill>
                          <a:hlinkClick r:id="rId16"/>
                        </a:rPr>
                        <a:t>.</a:t>
                      </a:r>
                      <a:r>
                        <a:rPr lang="pt-BR" sz="1500" u="none" strike="noStrike" dirty="0" err="1">
                          <a:solidFill>
                            <a:srgbClr val="663366"/>
                          </a:solidFill>
                          <a:hlinkClick r:id="rId16"/>
                        </a:rPr>
                        <a:t>io</a:t>
                      </a:r>
                      <a:endParaRPr lang="pt-BR" sz="1500" dirty="0"/>
                    </a:p>
                  </a:txBody>
                  <a:tcPr marL="78154" marR="78154" marT="39077" marB="39077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  <p:pic>
        <p:nvPicPr>
          <p:cNvPr id="10242" name="Picture 2" descr="Akka Logo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27584" y="404664"/>
            <a:ext cx="209550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Os pontos-chave que distinguem as aplicações baseadas nos atores da </a:t>
            </a:r>
            <a:r>
              <a:rPr lang="pt-BR" sz="3200" dirty="0" err="1" smtClean="0"/>
              <a:t>Akka</a:t>
            </a:r>
            <a:r>
              <a:rPr lang="pt-BR" sz="3200" dirty="0" smtClean="0"/>
              <a:t> </a:t>
            </a:r>
            <a:br>
              <a:rPr lang="pt-BR" sz="3200" dirty="0" smtClean="0"/>
            </a:br>
            <a:endParaRPr lang="pt-BR" sz="32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Concorrência é baseada em mensagens e </a:t>
            </a:r>
            <a:r>
              <a:rPr lang="pt-BR" dirty="0" smtClean="0"/>
              <a:t>assíncrono.</a:t>
            </a:r>
          </a:p>
          <a:p>
            <a:endParaRPr lang="pt-BR" dirty="0" smtClean="0"/>
          </a:p>
          <a:p>
            <a:r>
              <a:rPr lang="pt-BR" dirty="0" smtClean="0"/>
              <a:t>N</a:t>
            </a:r>
            <a:r>
              <a:rPr lang="pt-BR" dirty="0" smtClean="0"/>
              <a:t>ormalmente</a:t>
            </a:r>
            <a:r>
              <a:rPr lang="pt-BR" dirty="0" smtClean="0"/>
              <a:t>, não são compartilhados dados </a:t>
            </a:r>
            <a:r>
              <a:rPr lang="pt-BR" dirty="0" err="1" smtClean="0"/>
              <a:t>mutables</a:t>
            </a:r>
            <a:r>
              <a:rPr lang="pt-BR" dirty="0" smtClean="0"/>
              <a:t> e não são utilizadas primitivas de </a:t>
            </a:r>
            <a:r>
              <a:rPr lang="pt-BR" dirty="0" smtClean="0"/>
              <a:t>sincronização. </a:t>
            </a:r>
          </a:p>
          <a:p>
            <a:endParaRPr lang="pt-BR" dirty="0" smtClean="0"/>
          </a:p>
          <a:p>
            <a:r>
              <a:rPr lang="pt-BR" dirty="0" err="1" smtClean="0"/>
              <a:t>Akka</a:t>
            </a:r>
            <a:r>
              <a:rPr lang="pt-BR" dirty="0" smtClean="0"/>
              <a:t> </a:t>
            </a:r>
            <a:r>
              <a:rPr lang="pt-BR" dirty="0" smtClean="0"/>
              <a:t>implementa o modelo do ator.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</a:t>
            </a:r>
            <a:r>
              <a:rPr lang="pt-BR" dirty="0" smtClean="0"/>
              <a:t>que é um ator em </a:t>
            </a:r>
            <a:r>
              <a:rPr lang="pt-BR" dirty="0" err="1" smtClean="0"/>
              <a:t>Akka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/>
              <a:t>ator é essencialmente nada mais do que um objeto que recebe mensagens e toma ações para lidar com elas.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</a:t>
            </a:r>
            <a:r>
              <a:rPr lang="pt-BR" dirty="0" smtClean="0"/>
              <a:t>que é um ator em </a:t>
            </a:r>
            <a:r>
              <a:rPr lang="pt-BR" dirty="0" err="1" smtClean="0"/>
              <a:t>Akka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Está </a:t>
            </a:r>
            <a:r>
              <a:rPr lang="pt-BR" dirty="0" smtClean="0"/>
              <a:t>desacoplado da fonte da mensagem e a sua única responsabilidade é reconhecer adequadamente o tipo de mensagem recebida e agir em conformidade.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</a:t>
            </a:r>
            <a:r>
              <a:rPr lang="pt-BR" dirty="0" smtClean="0"/>
              <a:t>que é um ator em </a:t>
            </a:r>
            <a:r>
              <a:rPr lang="pt-BR" dirty="0" err="1" smtClean="0"/>
              <a:t>Akka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Ao receber uma mensagem, um ator pode tomar uma ou mais das seguintes ações:</a:t>
            </a:r>
          </a:p>
          <a:p>
            <a:endParaRPr lang="pt-BR" sz="2800" dirty="0" smtClean="0"/>
          </a:p>
          <a:p>
            <a:pPr>
              <a:buFont typeface="Wingdings" pitchFamily="2" charset="2"/>
              <a:buChar char="q"/>
            </a:pPr>
            <a:r>
              <a:rPr lang="pt-BR" sz="2800" dirty="0" smtClean="0"/>
              <a:t>Execute algumas operações em si (como realizar cálculos, dados persistentes, chamar um serviço externo da Web e assim por diante)</a:t>
            </a:r>
          </a:p>
          <a:p>
            <a:endParaRPr lang="pt-BR" sz="2800" dirty="0" smtClean="0"/>
          </a:p>
          <a:p>
            <a:pPr>
              <a:buFont typeface="Wingdings" pitchFamily="2" charset="2"/>
              <a:buChar char="q"/>
            </a:pPr>
            <a:r>
              <a:rPr lang="pt-BR" sz="2800" dirty="0" smtClean="0"/>
              <a:t>Reencaminhar </a:t>
            </a:r>
            <a:r>
              <a:rPr lang="pt-BR" sz="2800" dirty="0" smtClean="0"/>
              <a:t>a mensagem, ou uma mensagem derivada, para outro ator</a:t>
            </a:r>
          </a:p>
          <a:p>
            <a:endParaRPr lang="pt-BR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é um ator em </a:t>
            </a:r>
            <a:r>
              <a:rPr lang="pt-BR" dirty="0" err="1" smtClean="0"/>
              <a:t>Akka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pt-BR" dirty="0" smtClean="0"/>
          </a:p>
          <a:p>
            <a:pPr>
              <a:buFont typeface="Wingdings" pitchFamily="2" charset="2"/>
              <a:buChar char="q"/>
            </a:pPr>
            <a:r>
              <a:rPr lang="pt-BR" dirty="0" smtClean="0"/>
              <a:t>Instanciar </a:t>
            </a:r>
            <a:r>
              <a:rPr lang="pt-BR" dirty="0" smtClean="0"/>
              <a:t>um novo ator e encaminhar a mensagem para ele</a:t>
            </a:r>
          </a:p>
          <a:p>
            <a:endParaRPr lang="pt-BR" dirty="0" smtClean="0"/>
          </a:p>
          <a:p>
            <a:pPr>
              <a:buFont typeface="Wingdings" pitchFamily="2" charset="2"/>
              <a:buChar char="q"/>
            </a:pPr>
            <a:r>
              <a:rPr lang="pt-BR" dirty="0" smtClean="0"/>
              <a:t>Alternativamente, o ator pode optar por ignorar a mensagem inteiramente (ou seja, pode escolher a inação), se considerar apropriado fazê-lo.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564</Words>
  <Application>Microsoft Office PowerPoint</Application>
  <PresentationFormat>Apresentação na tela (4:3)</PresentationFormat>
  <Paragraphs>76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AKKA </vt:lpstr>
      <vt:lpstr>Slide 2</vt:lpstr>
      <vt:lpstr>Slide 3</vt:lpstr>
      <vt:lpstr>Slide 4</vt:lpstr>
      <vt:lpstr> Os pontos-chave que distinguem as aplicações baseadas nos atores da Akka  </vt:lpstr>
      <vt:lpstr> O que é um ator em Akka? </vt:lpstr>
      <vt:lpstr> O que é um ator em Akka? </vt:lpstr>
      <vt:lpstr> O que é um ator em Akka? </vt:lpstr>
      <vt:lpstr>O que é um ator em Akka? </vt:lpstr>
      <vt:lpstr>O que é um ator em Akka? </vt:lpstr>
      <vt:lpstr>O que é um ator em Akka?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AKKA</dc:title>
  <dc:creator>bosco</dc:creator>
  <cp:lastModifiedBy>bosco</cp:lastModifiedBy>
  <cp:revision>2</cp:revision>
  <dcterms:created xsi:type="dcterms:W3CDTF">2017-06-07T22:57:47Z</dcterms:created>
  <dcterms:modified xsi:type="dcterms:W3CDTF">2017-06-15T00:29:00Z</dcterms:modified>
</cp:coreProperties>
</file>