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5" d="100"/>
          <a:sy n="55" d="100"/>
        </p:scale>
        <p:origin x="-117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pPr/>
              <a:t>09/11/2011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pPr/>
              <a:t>09/11/2011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pPr/>
              <a:t>09/11/2011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pPr/>
              <a:t>09/11/2011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pPr/>
              <a:t>09/11/2011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pPr/>
              <a:t>09/11/2011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pPr/>
              <a:t>09/11/2011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pPr/>
              <a:t>09/11/2011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pPr/>
              <a:t>09/11/2011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pPr/>
              <a:t>09/11/2011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pPr/>
              <a:t>09/11/2011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700DB3-DBF0-4086-B675-117E7A9610B8}" type="datetimeFigureOut">
              <a:rPr lang="pt-BR" smtClean="0"/>
              <a:pPr/>
              <a:t>09/11/2011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izzadotiochico.com.br/" TargetMode="External"/><Relationship Id="rId7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izzadotiochico.com.br/" TargetMode="External"/><Relationship Id="rId7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95000"/>
            <a:lumOff val="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4.bp.blogspot.com/_tuLxHOBVob4/TRtrnuvc2dI/AAAAAAAAAHA/Dp5dNsvzuxI/s1600/pizz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965846"/>
            <a:ext cx="5580112" cy="48921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Retângulo de cantos arredondados 4"/>
          <p:cNvSpPr/>
          <p:nvPr/>
        </p:nvSpPr>
        <p:spPr>
          <a:xfrm>
            <a:off x="179512" y="116632"/>
            <a:ext cx="5328592" cy="1872208"/>
          </a:xfrm>
          <a:prstGeom prst="roundRect">
            <a:avLst/>
          </a:prstGeom>
          <a:solidFill>
            <a:schemeClr val="tx1">
              <a:lumMod val="85000"/>
              <a:lumOff val="15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42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urlz MT" pitchFamily="82" charset="0"/>
              </a:rPr>
              <a:t>Pizzeria</a:t>
            </a:r>
            <a:r>
              <a:rPr lang="pt-BR" sz="4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urlz MT" pitchFamily="82" charset="0"/>
              </a:rPr>
              <a:t> Tio </a:t>
            </a:r>
            <a:r>
              <a:rPr lang="pt-BR" sz="4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urlz MT" pitchFamily="82" charset="0"/>
              </a:rPr>
              <a:t>Chico!</a:t>
            </a:r>
          </a:p>
          <a:p>
            <a:pPr algn="ctr"/>
            <a:endParaRPr lang="pt-BR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ctr"/>
            <a:endParaRPr lang="pt-BR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ctr"/>
            <a:r>
              <a:rPr lang="pt-BR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/>
            </a:r>
            <a:br>
              <a:rPr lang="pt-BR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pt-BR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Best pizzas in </a:t>
            </a:r>
            <a:r>
              <a:rPr lang="pt-BR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town</a:t>
            </a:r>
            <a:r>
              <a:rPr lang="pt-BR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for </a:t>
            </a:r>
            <a:r>
              <a:rPr lang="pt-BR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10 </a:t>
            </a:r>
            <a:r>
              <a:rPr lang="pt-BR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years</a:t>
            </a:r>
            <a:r>
              <a:rPr lang="pt-BR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!</a:t>
            </a:r>
            <a:endParaRPr lang="pt-BR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6" name="Retângulo de cantos arredondados 5"/>
          <p:cNvSpPr/>
          <p:nvPr/>
        </p:nvSpPr>
        <p:spPr>
          <a:xfrm>
            <a:off x="5796136" y="188640"/>
            <a:ext cx="3240360" cy="6552728"/>
          </a:xfrm>
          <a:prstGeom prst="roundRect">
            <a:avLst/>
          </a:prstGeom>
          <a:solidFill>
            <a:schemeClr val="tx1">
              <a:lumMod val="85000"/>
              <a:lumOff val="15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60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Order your pizza via telefone: </a:t>
            </a:r>
            <a:r>
              <a:rPr lang="en-US" sz="160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(48</a:t>
            </a:r>
            <a:r>
              <a:rPr lang="en-US" sz="160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) </a:t>
            </a:r>
            <a:r>
              <a:rPr lang="en-US" sz="160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32228281</a:t>
            </a:r>
            <a:endParaRPr lang="en-US" sz="160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endParaRPr lang="en-US" sz="160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ctr"/>
            <a:r>
              <a:rPr lang="en-US" sz="160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Or make your order online via our new site</a:t>
            </a:r>
            <a:r>
              <a:rPr lang="en-US" sz="160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:!</a:t>
            </a:r>
            <a:endParaRPr lang="en-US" sz="160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ctr"/>
            <a:endParaRPr lang="en-US" sz="160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r>
              <a:rPr lang="en-US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hlinkClick r:id="rId3"/>
              </a:rPr>
              <a:t>www.pizzadotiochico.com.br</a:t>
            </a:r>
            <a:endParaRPr lang="en-US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endParaRPr lang="en-US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endParaRPr lang="en-US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endParaRPr lang="en-US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ctr"/>
            <a:endParaRPr lang="en-US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ctr"/>
            <a:r>
              <a:rPr lang="en-US" sz="160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Every Tuesday each order gets a special dessert gratis. </a:t>
            </a:r>
          </a:p>
          <a:p>
            <a:endParaRPr lang="pt-BR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endParaRPr lang="pt-BR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endParaRPr lang="pt-BR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endParaRPr lang="pt-BR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1028" name="Picture 4" descr="http://2.bp.blogspot.com/-_lRALn0BSjc/TZzl1o8tc7I/AAAAAAAAAck/dqOkUC5ZFSQ/s1600/pizza-a-moda-saudavel-1-1-297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868144" y="3645024"/>
            <a:ext cx="2013868" cy="15121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0" name="Picture 6" descr="http://www.classificadoscarioca.com.br/wp-content/uploads/2011/05/pizzariaguimaraestijuca1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948264" y="4365104"/>
            <a:ext cx="1769477" cy="13681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763688" y="1052736"/>
            <a:ext cx="2016224" cy="432048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876256" y="2420888"/>
            <a:ext cx="1296144" cy="74314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95000"/>
            <a:lumOff val="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4.bp.blogspot.com/_tuLxHOBVob4/TRtrnuvc2dI/AAAAAAAAAHA/Dp5dNsvzuxI/s1600/pizz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965846"/>
            <a:ext cx="5580112" cy="48921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Retângulo de cantos arredondados 4"/>
          <p:cNvSpPr/>
          <p:nvPr/>
        </p:nvSpPr>
        <p:spPr>
          <a:xfrm>
            <a:off x="179512" y="116632"/>
            <a:ext cx="5328592" cy="1872208"/>
          </a:xfrm>
          <a:prstGeom prst="roundRect">
            <a:avLst/>
          </a:prstGeom>
          <a:solidFill>
            <a:schemeClr val="tx1">
              <a:lumMod val="85000"/>
              <a:lumOff val="15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420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urlz MT" pitchFamily="82" charset="0"/>
              </a:rPr>
              <a:t>Pizzaria do Tio Chico!</a:t>
            </a:r>
          </a:p>
          <a:p>
            <a:pPr algn="ctr"/>
            <a:endParaRPr lang="pt-BR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ctr"/>
            <a:endParaRPr lang="pt-BR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ctr"/>
            <a:r>
              <a:rPr lang="pt-BR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/>
            </a:r>
            <a:br>
              <a:rPr lang="pt-BR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pt-BR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Fazendo as melhores pizzas da cidade há 10 anos!</a:t>
            </a:r>
            <a:endParaRPr lang="pt-BR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6" name="Retângulo de cantos arredondados 5"/>
          <p:cNvSpPr/>
          <p:nvPr/>
        </p:nvSpPr>
        <p:spPr>
          <a:xfrm>
            <a:off x="5796136" y="188640"/>
            <a:ext cx="3240360" cy="6552728"/>
          </a:xfrm>
          <a:prstGeom prst="roundRect">
            <a:avLst/>
          </a:prstGeom>
          <a:solidFill>
            <a:schemeClr val="tx1">
              <a:lumMod val="85000"/>
              <a:lumOff val="15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pt-BR" sz="160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Faça seu pedido pelo telefone: (48) 32228281</a:t>
            </a:r>
          </a:p>
          <a:p>
            <a:endParaRPr lang="pt-BR" sz="160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ctr"/>
            <a:r>
              <a:rPr lang="pt-BR" sz="160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Ou peça sua pizza pelo nosso novo site! </a:t>
            </a:r>
          </a:p>
          <a:p>
            <a:pPr algn="ctr"/>
            <a:endParaRPr lang="pt-BR" sz="160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r>
              <a:rPr lang="pt-BR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hlinkClick r:id="rId3"/>
              </a:rPr>
              <a:t>www.pizzadotiochico.com.br</a:t>
            </a:r>
            <a:endParaRPr lang="pt-BR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endParaRPr lang="pt-BR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endParaRPr lang="pt-BR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endParaRPr lang="pt-BR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ctr"/>
            <a:endParaRPr lang="pt-BR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ctr"/>
            <a:r>
              <a:rPr lang="pt-BR" sz="160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Todas as terças-feiras faça seu pedido pelo site e receba em dobro!</a:t>
            </a:r>
          </a:p>
          <a:p>
            <a:endParaRPr lang="pt-BR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endParaRPr lang="pt-BR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endParaRPr lang="pt-BR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endParaRPr lang="pt-BR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1028" name="Picture 4" descr="http://2.bp.blogspot.com/-_lRALn0BSjc/TZzl1o8tc7I/AAAAAAAAAck/dqOkUC5ZFSQ/s1600/pizza-a-moda-saudavel-1-1-297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868144" y="3645024"/>
            <a:ext cx="2013868" cy="15121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0" name="Picture 6" descr="http://www.classificadoscarioca.com.br/wp-content/uploads/2011/05/pizzariaguimaraestijuca1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948264" y="4365104"/>
            <a:ext cx="1769477" cy="13681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763688" y="1052736"/>
            <a:ext cx="2016224" cy="432048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876256" y="2420888"/>
            <a:ext cx="1296144" cy="74314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pic>
    </p:spTree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73</Words>
  <Application>Microsoft Office PowerPoint</Application>
  <PresentationFormat>Apresentação na tela (4:3)</PresentationFormat>
  <Paragraphs>32</Paragraphs>
  <Slides>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2</vt:i4>
      </vt:variant>
    </vt:vector>
  </HeadingPairs>
  <TitlesOfParts>
    <vt:vector size="3" baseType="lpstr">
      <vt:lpstr>Tema do Office</vt:lpstr>
      <vt:lpstr>Slide 1</vt:lpstr>
      <vt:lpstr>Slide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Gustavo</dc:creator>
  <cp:lastModifiedBy>admin</cp:lastModifiedBy>
  <cp:revision>17</cp:revision>
  <dcterms:created xsi:type="dcterms:W3CDTF">2011-09-03T16:32:50Z</dcterms:created>
  <dcterms:modified xsi:type="dcterms:W3CDTF">2011-11-09T10:54:25Z</dcterms:modified>
</cp:coreProperties>
</file>